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7710-E979-4DD1-B260-A9EEE5AE4170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DFEF-B890-45D6-B0EF-015DB36EEFA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7710-E979-4DD1-B260-A9EEE5AE4170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DFEF-B890-45D6-B0EF-015DB36EEF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7710-E979-4DD1-B260-A9EEE5AE4170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DFEF-B890-45D6-B0EF-015DB36EEF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7710-E979-4DD1-B260-A9EEE5AE4170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DFEF-B890-45D6-B0EF-015DB36EEFA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7710-E979-4DD1-B260-A9EEE5AE4170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DFEF-B890-45D6-B0EF-015DB36EEF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7710-E979-4DD1-B260-A9EEE5AE4170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DFEF-B890-45D6-B0EF-015DB36EEFA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7710-E979-4DD1-B260-A9EEE5AE4170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DFEF-B890-45D6-B0EF-015DB36EEFA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7710-E979-4DD1-B260-A9EEE5AE4170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DFEF-B890-45D6-B0EF-015DB36EEF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7710-E979-4DD1-B260-A9EEE5AE4170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DFEF-B890-45D6-B0EF-015DB36EEF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7710-E979-4DD1-B260-A9EEE5AE4170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DFEF-B890-45D6-B0EF-015DB36EEF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7710-E979-4DD1-B260-A9EEE5AE4170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DFEF-B890-45D6-B0EF-015DB36EEFA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2D7710-E979-4DD1-B260-A9EEE5AE4170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A8DFEF-B890-45D6-B0EF-015DB36EEF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rgbClr val="002060"/>
                </a:solidFill>
              </a:rPr>
              <a:t>Эвэды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торэн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634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03648" y="1268760"/>
            <a:ext cx="5637010" cy="4593897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err="1" smtClean="0"/>
              <a:t>Гудэйкэкэн</a:t>
            </a:r>
            <a:r>
              <a:rPr lang="ru-RU" sz="2800" dirty="0" smtClean="0"/>
              <a:t> </a:t>
            </a:r>
            <a:r>
              <a:rPr lang="ru-RU" sz="2800" dirty="0" err="1" smtClean="0"/>
              <a:t>хонначан</a:t>
            </a:r>
            <a:endParaRPr lang="ru-RU" sz="2800" dirty="0" smtClean="0"/>
          </a:p>
          <a:p>
            <a:r>
              <a:rPr lang="ru-RU" sz="2800" dirty="0" err="1" smtClean="0"/>
              <a:t>Ав</a:t>
            </a:r>
            <a:r>
              <a:rPr lang="ru-RU" sz="2800" dirty="0" smtClean="0"/>
              <a:t> – </a:t>
            </a:r>
            <a:r>
              <a:rPr lang="ru-RU" sz="2800" dirty="0" err="1" smtClean="0"/>
              <a:t>ав</a:t>
            </a:r>
            <a:r>
              <a:rPr lang="ru-RU" sz="2800" dirty="0" smtClean="0"/>
              <a:t> </a:t>
            </a:r>
            <a:r>
              <a:rPr lang="ru-RU" sz="2800" dirty="0" err="1" smtClean="0"/>
              <a:t>гоникэн</a:t>
            </a:r>
            <a:endParaRPr lang="ru-RU" sz="2800" dirty="0" smtClean="0"/>
          </a:p>
          <a:p>
            <a:r>
              <a:rPr lang="ru-RU" sz="2800" dirty="0" err="1" smtClean="0"/>
              <a:t>Эньми</a:t>
            </a:r>
            <a:r>
              <a:rPr lang="ru-RU" sz="2800" dirty="0" smtClean="0"/>
              <a:t> </a:t>
            </a:r>
            <a:r>
              <a:rPr lang="ru-RU" sz="2800" dirty="0" err="1" smtClean="0"/>
              <a:t>амардудукун</a:t>
            </a:r>
            <a:endParaRPr lang="ru-RU" sz="2800" dirty="0" smtClean="0"/>
          </a:p>
          <a:p>
            <a:r>
              <a:rPr lang="ru-RU" sz="2800" dirty="0" err="1" smtClean="0"/>
              <a:t>Тойтонакан</a:t>
            </a:r>
            <a:r>
              <a:rPr lang="ru-RU" sz="2800" dirty="0" smtClean="0"/>
              <a:t> </a:t>
            </a:r>
            <a:r>
              <a:rPr lang="ru-RU" sz="2800" dirty="0" err="1" smtClean="0"/>
              <a:t>гиркаддан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r>
              <a:rPr lang="ru-RU" sz="2800" dirty="0" smtClean="0"/>
              <a:t>Бугай, </a:t>
            </a:r>
            <a:r>
              <a:rPr lang="ru-RU" sz="2800" dirty="0" err="1" smtClean="0"/>
              <a:t>балдука</a:t>
            </a:r>
            <a:r>
              <a:rPr lang="ru-RU" sz="2800" dirty="0" smtClean="0"/>
              <a:t> </a:t>
            </a:r>
            <a:r>
              <a:rPr lang="ru-RU" sz="2800" dirty="0" err="1" smtClean="0"/>
              <a:t>энин</a:t>
            </a:r>
            <a:r>
              <a:rPr lang="ru-RU" sz="2800" dirty="0" smtClean="0"/>
              <a:t> </a:t>
            </a:r>
            <a:r>
              <a:rPr lang="ru-RU" sz="2800" dirty="0" err="1" smtClean="0"/>
              <a:t>гончэлэн</a:t>
            </a:r>
            <a:endParaRPr lang="ru-RU" sz="2800" dirty="0" smtClean="0"/>
          </a:p>
          <a:p>
            <a:r>
              <a:rPr lang="ru-RU" sz="2800" dirty="0" err="1" smtClean="0"/>
              <a:t>Онкали</a:t>
            </a:r>
            <a:r>
              <a:rPr lang="ru-RU" sz="2800" dirty="0" smtClean="0"/>
              <a:t>, </a:t>
            </a:r>
            <a:r>
              <a:rPr lang="ru-RU" sz="2800" dirty="0" err="1" smtClean="0"/>
              <a:t>ирэллии</a:t>
            </a:r>
            <a:r>
              <a:rPr lang="ru-RU" sz="2800" dirty="0" smtClean="0"/>
              <a:t> </a:t>
            </a:r>
            <a:r>
              <a:rPr lang="ru-RU" sz="2800" dirty="0" err="1" smtClean="0"/>
              <a:t>наватангаи</a:t>
            </a:r>
            <a:endParaRPr lang="ru-RU" sz="2800" dirty="0" smtClean="0"/>
          </a:p>
          <a:p>
            <a:r>
              <a:rPr lang="ru-RU" sz="2800" dirty="0" err="1" smtClean="0"/>
              <a:t>Нонап</a:t>
            </a:r>
            <a:r>
              <a:rPr lang="ru-RU" sz="2800" dirty="0" smtClean="0"/>
              <a:t> </a:t>
            </a:r>
            <a:r>
              <a:rPr lang="ru-RU" sz="2800" dirty="0" err="1" smtClean="0"/>
              <a:t>хонначан</a:t>
            </a:r>
            <a:r>
              <a:rPr lang="ru-RU" sz="2800" dirty="0" smtClean="0"/>
              <a:t> </a:t>
            </a:r>
            <a:r>
              <a:rPr lang="ru-RU" sz="2800" dirty="0" err="1" smtClean="0"/>
              <a:t>онкаран</a:t>
            </a:r>
            <a:r>
              <a:rPr lang="ru-RU" sz="2800" dirty="0" smtClean="0"/>
              <a:t>.</a:t>
            </a:r>
          </a:p>
          <a:p>
            <a:r>
              <a:rPr lang="ru-RU" sz="2800" dirty="0" err="1" smtClean="0"/>
              <a:t>Нонап</a:t>
            </a:r>
            <a:r>
              <a:rPr lang="ru-RU" sz="2800" dirty="0" smtClean="0"/>
              <a:t> </a:t>
            </a:r>
            <a:r>
              <a:rPr lang="ru-RU" sz="2800" dirty="0" err="1" smtClean="0"/>
              <a:t>эрикэнэкэн</a:t>
            </a:r>
            <a:r>
              <a:rPr lang="ru-RU" sz="2800" dirty="0" smtClean="0"/>
              <a:t> </a:t>
            </a:r>
            <a:r>
              <a:rPr lang="ru-RU" sz="2800" dirty="0" err="1" smtClean="0"/>
              <a:t>одаи</a:t>
            </a:r>
            <a:r>
              <a:rPr lang="ru-RU" sz="2800" dirty="0" smtClean="0"/>
              <a:t>,</a:t>
            </a:r>
          </a:p>
          <a:p>
            <a:r>
              <a:rPr lang="ru-RU" sz="2800" dirty="0" err="1" smtClean="0"/>
              <a:t>Нонан</a:t>
            </a:r>
            <a:r>
              <a:rPr lang="ru-RU" sz="2800" dirty="0" smtClean="0"/>
              <a:t> </a:t>
            </a:r>
            <a:r>
              <a:rPr lang="ru-RU" sz="2800" dirty="0" err="1" smtClean="0"/>
              <a:t>хоч</a:t>
            </a:r>
            <a:r>
              <a:rPr lang="ru-RU" sz="2800" dirty="0" smtClean="0"/>
              <a:t> </a:t>
            </a:r>
            <a:r>
              <a:rPr lang="ru-RU" sz="2800" dirty="0" err="1" smtClean="0"/>
              <a:t>мандуттан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175351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err="1" smtClean="0"/>
              <a:t>Хонначан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0253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73795" y="3789041"/>
            <a:ext cx="5637010" cy="21456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1" y="404665"/>
            <a:ext cx="7381372" cy="3600399"/>
          </a:xfrm>
        </p:spPr>
        <p:txBody>
          <a:bodyPr/>
          <a:lstStyle/>
          <a:p>
            <a:r>
              <a:rPr lang="ru-RU" sz="3600" cap="all" dirty="0">
                <a:solidFill>
                  <a:srgbClr val="800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Тема урока:</a:t>
            </a:r>
            <a:br>
              <a:rPr lang="ru-RU" sz="3600" cap="all" dirty="0">
                <a:solidFill>
                  <a:srgbClr val="800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</a:br>
            <a:r>
              <a:rPr lang="ru-RU" sz="3600" cap="all" dirty="0">
                <a:solidFill>
                  <a:srgbClr val="000066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Звук </a:t>
            </a:r>
            <a:r>
              <a:rPr lang="en-US" sz="3600" cap="all" dirty="0" smtClean="0">
                <a:solidFill>
                  <a:srgbClr val="000066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[</a:t>
            </a:r>
            <a:r>
              <a:rPr lang="ru-RU" sz="3600" cap="all" dirty="0" smtClean="0">
                <a:solidFill>
                  <a:srgbClr val="000066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Х</a:t>
            </a:r>
            <a:r>
              <a:rPr lang="en-US" sz="3600" cap="all" dirty="0" smtClean="0">
                <a:solidFill>
                  <a:srgbClr val="000066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]</a:t>
            </a:r>
            <a:r>
              <a:rPr lang="ru-RU" sz="3600" cap="all" dirty="0" smtClean="0">
                <a:solidFill>
                  <a:srgbClr val="000066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 </a:t>
            </a:r>
            <a:r>
              <a:rPr lang="ru-RU" sz="3600" cap="all" dirty="0">
                <a:solidFill>
                  <a:srgbClr val="000066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буквы </a:t>
            </a:r>
            <a:r>
              <a:rPr lang="ru-RU" sz="3600" cap="all" dirty="0" smtClean="0">
                <a:solidFill>
                  <a:srgbClr val="000066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«</a:t>
            </a:r>
            <a:r>
              <a:rPr lang="ru-RU" cap="all" dirty="0" smtClean="0">
                <a:solidFill>
                  <a:srgbClr val="000066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Х</a:t>
            </a:r>
            <a:r>
              <a:rPr lang="ru-RU" sz="3600" cap="all" dirty="0" smtClean="0">
                <a:solidFill>
                  <a:srgbClr val="000066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,Х». </a:t>
            </a:r>
            <a:r>
              <a:rPr lang="ru-RU" sz="4900" cap="all" dirty="0">
                <a:solidFill>
                  <a:srgbClr val="000066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С</a:t>
            </a:r>
            <a:r>
              <a:rPr lang="ru-RU" sz="3600" cap="all" dirty="0">
                <a:solidFill>
                  <a:srgbClr val="000066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трочная и заглавная буква </a:t>
            </a:r>
            <a:r>
              <a:rPr lang="ru-RU" cap="all" dirty="0" smtClean="0">
                <a:solidFill>
                  <a:srgbClr val="000066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«</a:t>
            </a:r>
            <a:r>
              <a:rPr lang="ru-RU" sz="4900" cap="all" dirty="0" err="1" smtClean="0">
                <a:solidFill>
                  <a:srgbClr val="000066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Х</a:t>
            </a:r>
            <a:r>
              <a:rPr lang="ru-RU" cap="all" dirty="0" err="1" smtClean="0">
                <a:solidFill>
                  <a:srgbClr val="000066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,</a:t>
            </a:r>
            <a:r>
              <a:rPr lang="ru-RU" sz="3600" cap="all" dirty="0" err="1">
                <a:solidFill>
                  <a:srgbClr val="000066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х</a:t>
            </a:r>
            <a:r>
              <a:rPr lang="ru-RU" sz="3600" cap="all" dirty="0" smtClean="0">
                <a:solidFill>
                  <a:srgbClr val="000066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».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73016"/>
            <a:ext cx="511256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382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132856"/>
            <a:ext cx="6512511" cy="3382312"/>
          </a:xfrm>
        </p:spPr>
        <p:txBody>
          <a:bodyPr/>
          <a:lstStyle/>
          <a:p>
            <a:pPr marL="0" indent="0" algn="l">
              <a:buNone/>
            </a:pPr>
            <a:r>
              <a:rPr lang="ru-RU" sz="4000" dirty="0" err="1" smtClean="0"/>
              <a:t>Хуличан</a:t>
            </a:r>
            <a:r>
              <a:rPr lang="ru-RU" sz="4000" dirty="0" smtClean="0"/>
              <a:t>      </a:t>
            </a:r>
            <a:r>
              <a:rPr lang="ru-RU" sz="4000" dirty="0" err="1" smtClean="0"/>
              <a:t>хинмач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err="1" smtClean="0"/>
              <a:t>хуланя</a:t>
            </a:r>
            <a:r>
              <a:rPr lang="ru-RU" sz="4000" dirty="0" smtClean="0"/>
              <a:t>        </a:t>
            </a:r>
            <a:r>
              <a:rPr lang="ru-RU" sz="4000" dirty="0" err="1" smtClean="0"/>
              <a:t>хигила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err="1" smtClean="0"/>
              <a:t>хакарин</a:t>
            </a:r>
            <a:r>
              <a:rPr lang="ru-RU" sz="4000" dirty="0" smtClean="0"/>
              <a:t>      </a:t>
            </a:r>
            <a:r>
              <a:rPr lang="ru-RU" sz="4000" dirty="0" err="1" smtClean="0"/>
              <a:t>хагара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err="1" smtClean="0"/>
              <a:t>хуклэн</a:t>
            </a:r>
            <a:r>
              <a:rPr lang="ru-RU" sz="4000" dirty="0" smtClean="0"/>
              <a:t>        </a:t>
            </a:r>
            <a:r>
              <a:rPr lang="ru-RU" sz="4000" dirty="0" err="1" smtClean="0"/>
              <a:t>хякита</a:t>
            </a:r>
            <a:r>
              <a:rPr lang="ru-RU" sz="4000" dirty="0" smtClean="0"/>
              <a:t>       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3648" y="692696"/>
            <a:ext cx="6400800" cy="1224136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Составьте из слов предложения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71674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73795" y="1700807"/>
            <a:ext cx="5637010" cy="4233857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Хиники</a:t>
            </a:r>
            <a:r>
              <a:rPr lang="ru-RU" sz="3600" dirty="0" smtClean="0"/>
              <a:t> </a:t>
            </a:r>
            <a:r>
              <a:rPr lang="ru-RU" sz="3600" dirty="0" err="1" smtClean="0"/>
              <a:t>хигила</a:t>
            </a:r>
            <a:r>
              <a:rPr lang="ru-RU" sz="3600" dirty="0" smtClean="0"/>
              <a:t> </a:t>
            </a:r>
            <a:r>
              <a:rPr lang="ru-RU" sz="3600" dirty="0" err="1" smtClean="0"/>
              <a:t>хуклэн</a:t>
            </a:r>
            <a:r>
              <a:rPr lang="ru-RU" sz="3600" dirty="0" smtClean="0"/>
              <a:t>. </a:t>
            </a:r>
            <a:r>
              <a:rPr lang="ru-RU" sz="3600" dirty="0" err="1" smtClean="0"/>
              <a:t>Хуличан</a:t>
            </a:r>
            <a:r>
              <a:rPr lang="ru-RU" sz="3600" dirty="0" smtClean="0"/>
              <a:t> </a:t>
            </a:r>
            <a:r>
              <a:rPr lang="ru-RU" sz="3600" dirty="0" err="1" smtClean="0"/>
              <a:t>хиникив</a:t>
            </a:r>
            <a:r>
              <a:rPr lang="ru-RU" sz="3600" dirty="0" smtClean="0"/>
              <a:t> </a:t>
            </a:r>
            <a:r>
              <a:rPr lang="ru-RU" sz="3600" dirty="0" err="1" smtClean="0"/>
              <a:t>иттэн</a:t>
            </a:r>
            <a:r>
              <a:rPr lang="ru-RU" sz="3600" dirty="0" smtClean="0"/>
              <a:t>. </a:t>
            </a:r>
            <a:r>
              <a:rPr lang="ru-RU" sz="3600" dirty="0" err="1" smtClean="0"/>
              <a:t>Хуличан</a:t>
            </a:r>
            <a:r>
              <a:rPr lang="ru-RU" sz="3600" dirty="0" smtClean="0"/>
              <a:t> </a:t>
            </a:r>
            <a:r>
              <a:rPr lang="ru-RU" sz="3600" dirty="0" err="1" smtClean="0"/>
              <a:t>хиникив</a:t>
            </a:r>
            <a:r>
              <a:rPr lang="ru-RU" sz="3600" dirty="0" smtClean="0"/>
              <a:t> </a:t>
            </a:r>
            <a:r>
              <a:rPr lang="ru-RU" sz="3600" dirty="0" err="1" smtClean="0"/>
              <a:t>хулун</a:t>
            </a:r>
            <a:r>
              <a:rPr lang="ru-RU" sz="3600" dirty="0" smtClean="0"/>
              <a:t>. Хо </a:t>
            </a:r>
            <a:r>
              <a:rPr lang="ru-RU" sz="3600" dirty="0" err="1" smtClean="0"/>
              <a:t>хавка</a:t>
            </a:r>
            <a:r>
              <a:rPr lang="ru-RU" sz="3600" dirty="0" smtClean="0"/>
              <a:t> </a:t>
            </a:r>
            <a:r>
              <a:rPr lang="ru-RU" sz="3600" dirty="0" err="1" smtClean="0"/>
              <a:t>хуличан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404665"/>
            <a:ext cx="7175351" cy="864095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err="1" smtClean="0"/>
              <a:t>Хуличан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4968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28092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691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59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254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245424" cy="5289768"/>
          </a:xfrm>
        </p:spPr>
        <p:txBody>
          <a:bodyPr>
            <a:normAutofit fontScale="925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4800" b="1" i="1" dirty="0">
                <a:solidFill>
                  <a:prstClr val="black"/>
                </a:solidFill>
                <a:latin typeface="Arial" panose="020B0604020202020204" pitchFamily="34" charset="0"/>
              </a:rPr>
              <a:t>Познакомиться со</a:t>
            </a:r>
            <a:r>
              <a:rPr lang="ru-RU" sz="4800" i="1" dirty="0">
                <a:solidFill>
                  <a:prstClr val="black"/>
                </a:solidFill>
                <a:latin typeface="Arial" panose="020B0604020202020204" pitchFamily="34" charset="0"/>
              </a:rPr>
              <a:t> … звуком </a:t>
            </a:r>
            <a:r>
              <a:rPr lang="ru-RU" sz="4800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“х”;</a:t>
            </a:r>
            <a:endParaRPr lang="ru-RU" sz="4800" i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4800" b="1" i="1" dirty="0">
                <a:solidFill>
                  <a:prstClr val="black"/>
                </a:solidFill>
                <a:latin typeface="Arial" panose="020B0604020202020204" pitchFamily="34" charset="0"/>
              </a:rPr>
              <a:t>Учиться отличать</a:t>
            </a:r>
            <a:r>
              <a:rPr lang="ru-RU" sz="4800" i="1" dirty="0">
                <a:solidFill>
                  <a:prstClr val="black"/>
                </a:solidFill>
                <a:latin typeface="Arial" panose="020B0604020202020204" pitchFamily="34" charset="0"/>
              </a:rPr>
              <a:t> … звук </a:t>
            </a:r>
            <a:r>
              <a:rPr lang="ru-RU" sz="4800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“х” </a:t>
            </a:r>
            <a:r>
              <a:rPr lang="ru-RU" sz="4800" i="1" dirty="0">
                <a:solidFill>
                  <a:prstClr val="black"/>
                </a:solidFill>
                <a:latin typeface="Arial" panose="020B0604020202020204" pitchFamily="34" charset="0"/>
              </a:rPr>
              <a:t>от других звуков;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4800" b="1" i="1" dirty="0">
                <a:solidFill>
                  <a:prstClr val="black"/>
                </a:solidFill>
                <a:latin typeface="Arial" panose="020B0604020202020204" pitchFamily="34" charset="0"/>
              </a:rPr>
              <a:t>Учиться читать</a:t>
            </a:r>
            <a:r>
              <a:rPr lang="ru-RU" sz="4800" i="1" dirty="0">
                <a:solidFill>
                  <a:prstClr val="black"/>
                </a:solidFill>
                <a:latin typeface="Arial" panose="020B0604020202020204" pitchFamily="34" charset="0"/>
              </a:rPr>
              <a:t> … слоги и слова с новой буквой.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427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1628800"/>
            <a:ext cx="5328591" cy="388636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Ха – ах</a:t>
            </a:r>
            <a:br>
              <a:rPr lang="ru-RU" dirty="0" smtClean="0"/>
            </a:br>
            <a:r>
              <a:rPr lang="ru-RU" dirty="0" smtClean="0"/>
              <a:t>хо – ох</a:t>
            </a:r>
            <a:br>
              <a:rPr lang="ru-RU" dirty="0" smtClean="0"/>
            </a:br>
            <a:r>
              <a:rPr lang="ru-RU" dirty="0" err="1" smtClean="0"/>
              <a:t>ху</a:t>
            </a:r>
            <a:r>
              <a:rPr lang="ru-RU" dirty="0" smtClean="0"/>
              <a:t> – ух</a:t>
            </a:r>
            <a:br>
              <a:rPr lang="ru-RU" dirty="0" smtClean="0"/>
            </a:br>
            <a:r>
              <a:rPr lang="ru-RU" dirty="0" smtClean="0"/>
              <a:t>хи - их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11133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800" b="1" i="1" dirty="0" smtClean="0"/>
              <a:t>Х, х</a:t>
            </a:r>
            <a:endParaRPr lang="ru-RU" sz="4800" b="1" i="1" dirty="0"/>
          </a:p>
        </p:txBody>
      </p:sp>
    </p:spTree>
    <p:extLst>
      <p:ext uri="{BB962C8B-B14F-4D97-AF65-F5344CB8AC3E}">
        <p14:creationId xmlns:p14="http://schemas.microsoft.com/office/powerpoint/2010/main" val="3131396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sz="4400" dirty="0" err="1" smtClean="0"/>
              <a:t>хотаран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/>
              <a:t>Хуркэн</a:t>
            </a:r>
            <a:endParaRPr lang="ru-RU" sz="3600" dirty="0" smtClean="0"/>
          </a:p>
          <a:p>
            <a:r>
              <a:rPr lang="ru-RU" sz="3600" dirty="0" err="1" smtClean="0"/>
              <a:t>Хигила</a:t>
            </a:r>
            <a:endParaRPr lang="ru-RU" sz="3600" dirty="0" smtClean="0"/>
          </a:p>
          <a:p>
            <a:r>
              <a:rPr lang="ru-RU" sz="3600" dirty="0" err="1" smtClean="0"/>
              <a:t>Хуличан</a:t>
            </a:r>
            <a:endParaRPr lang="ru-RU" sz="3600" dirty="0" smtClean="0"/>
          </a:p>
          <a:p>
            <a:r>
              <a:rPr lang="ru-RU" sz="3600" dirty="0" err="1" smtClean="0"/>
              <a:t>хулун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4000" dirty="0" smtClean="0"/>
              <a:t>хунта</a:t>
            </a:r>
            <a:endParaRPr lang="ru-RU" sz="40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Хил</a:t>
            </a:r>
          </a:p>
          <a:p>
            <a:pPr marL="45720" indent="0">
              <a:buNone/>
            </a:pPr>
            <a:endParaRPr lang="ru-RU" sz="3600" dirty="0" smtClean="0"/>
          </a:p>
          <a:p>
            <a:r>
              <a:rPr lang="ru-RU" sz="3600" dirty="0" smtClean="0"/>
              <a:t>Хунта</a:t>
            </a:r>
          </a:p>
          <a:p>
            <a:r>
              <a:rPr lang="ru-RU" sz="3600" dirty="0" err="1" smtClean="0"/>
              <a:t>хулдан</a:t>
            </a:r>
            <a:endParaRPr lang="ru-RU" sz="36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75530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</TotalTime>
  <Words>104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Эвэды торэн</vt:lpstr>
      <vt:lpstr>Тема урока: Звук [Х] буквы «Х,Х». Строчная и заглавная буква «Х,х».</vt:lpstr>
      <vt:lpstr>Хуличан      хинмач хуланя        хигила хакарин      хагара хуклэн        хякита         </vt:lpstr>
      <vt:lpstr>Хуличан </vt:lpstr>
      <vt:lpstr>Презентация PowerPoint</vt:lpstr>
      <vt:lpstr>Презентация PowerPoint</vt:lpstr>
      <vt:lpstr>Презентация PowerPoint</vt:lpstr>
      <vt:lpstr>Ха – ах хо – ох ху – ух хи - их</vt:lpstr>
      <vt:lpstr>Презентация PowerPoint</vt:lpstr>
      <vt:lpstr>Хонначан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Эвэды торэн</dc:title>
  <dc:creator>Дархан</dc:creator>
  <cp:lastModifiedBy>Дархан</cp:lastModifiedBy>
  <cp:revision>6</cp:revision>
  <dcterms:created xsi:type="dcterms:W3CDTF">2019-03-04T11:52:22Z</dcterms:created>
  <dcterms:modified xsi:type="dcterms:W3CDTF">2019-03-04T12:42:50Z</dcterms:modified>
</cp:coreProperties>
</file>