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763739"/>
          </a:xfrm>
        </p:spPr>
        <p:txBody>
          <a:bodyPr>
            <a:noAutofit/>
          </a:bodyPr>
          <a:lstStyle/>
          <a:p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Theme: </a:t>
            </a:r>
            <a:r>
              <a:rPr lang="en-US" sz="5400" dirty="0" err="1" smtClean="0"/>
              <a:t>Favourite</a:t>
            </a:r>
            <a:r>
              <a:rPr lang="en-US" sz="5400" dirty="0" smtClean="0"/>
              <a:t> things </a:t>
            </a:r>
            <a:endParaRPr lang="ru-RU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507288" cy="850106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Grammar</a:t>
            </a:r>
            <a:endParaRPr lang="ru-RU" sz="2800" dirty="0"/>
          </a:p>
        </p:txBody>
      </p:sp>
      <p:pic>
        <p:nvPicPr>
          <p:cNvPr id="4" name="Содержимое 3" descr="WhatsApp Image 2020-04-07 at 04.54.52.jpe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124744"/>
            <a:ext cx="9144000" cy="54006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New words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00483908"/>
              </p:ext>
            </p:extLst>
          </p:nvPr>
        </p:nvGraphicFramePr>
        <p:xfrm>
          <a:off x="323528" y="908720"/>
          <a:ext cx="8568952" cy="5797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9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133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9222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Food</a:t>
                      </a:r>
                      <a:endParaRPr lang="ru-RU" sz="2800" b="1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sz="2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US" sz="2800" b="1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fuːd</a:t>
                      </a:r>
                      <a:r>
                        <a:rPr lang="en-US" sz="28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ru-RU" sz="2800" b="1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еда</a:t>
                      </a:r>
                      <a:endParaRPr lang="ru-RU" sz="2800" b="1" dirty="0"/>
                    </a:p>
                  </a:txBody>
                  <a:tcPr marL="86360" marR="863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222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0070C0"/>
                          </a:solidFill>
                        </a:rPr>
                        <a:t>Colour</a:t>
                      </a:r>
                      <a:endParaRPr lang="ru-RU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sz="2800" b="1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 [ˈ</a:t>
                      </a:r>
                      <a:r>
                        <a:rPr lang="en-US" sz="2800" b="1" i="0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kʌlə</a:t>
                      </a:r>
                      <a:r>
                        <a:rPr lang="en-US" sz="2800" b="1" i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(r)]</a:t>
                      </a:r>
                      <a:endParaRPr lang="ru-RU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70C0"/>
                          </a:solidFill>
                        </a:rPr>
                        <a:t>цвет</a:t>
                      </a:r>
                      <a:endParaRPr lang="ru-RU" sz="2800" b="1" dirty="0">
                        <a:solidFill>
                          <a:srgbClr val="0070C0"/>
                        </a:solidFill>
                      </a:endParaRPr>
                    </a:p>
                  </a:txBody>
                  <a:tcPr marL="86360" marR="863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222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7030A0"/>
                          </a:solidFill>
                        </a:rPr>
                        <a:t>Game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 [</a:t>
                      </a:r>
                      <a:r>
                        <a:rPr lang="en-US" sz="2800" b="1" i="0" kern="1200" dirty="0" err="1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ɡeɪm</a:t>
                      </a:r>
                      <a:r>
                        <a:rPr lang="en-US" sz="2800" b="1" i="0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] </a:t>
                      </a: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>
                          <a:solidFill>
                            <a:srgbClr val="7030A0"/>
                          </a:solidFill>
                        </a:rPr>
                        <a:t>игра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 marL="86360" marR="863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222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Animal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sz="2800" b="1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 [ˈ</a:t>
                      </a:r>
                      <a:r>
                        <a:rPr lang="en-US" sz="2800" b="1" i="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ænɪml</a:t>
                      </a:r>
                      <a:r>
                        <a:rPr lang="en-US" sz="2800" b="1" i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>
                          <a:solidFill>
                            <a:srgbClr val="FF0000"/>
                          </a:solidFill>
                        </a:rPr>
                        <a:t>животное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86360" marR="863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222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9900"/>
                          </a:solidFill>
                        </a:rPr>
                        <a:t>Sport</a:t>
                      </a:r>
                      <a:endParaRPr lang="ru-RU" sz="2800" b="1" dirty="0">
                        <a:solidFill>
                          <a:srgbClr val="009900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sz="2800" b="1" i="0" kern="1200" dirty="0" smtClean="0">
                          <a:solidFill>
                            <a:srgbClr val="009900"/>
                          </a:solidFill>
                          <a:latin typeface="+mn-lt"/>
                          <a:ea typeface="+mn-ea"/>
                          <a:cs typeface="+mn-cs"/>
                        </a:rPr>
                        <a:t> [</a:t>
                      </a:r>
                      <a:r>
                        <a:rPr lang="en-US" sz="2800" b="1" i="0" kern="1200" dirty="0" err="1" smtClean="0">
                          <a:solidFill>
                            <a:srgbClr val="009900"/>
                          </a:solidFill>
                          <a:latin typeface="+mn-lt"/>
                          <a:ea typeface="+mn-ea"/>
                          <a:cs typeface="+mn-cs"/>
                        </a:rPr>
                        <a:t>spɔːt</a:t>
                      </a:r>
                      <a:r>
                        <a:rPr lang="en-US" sz="2800" b="1" i="0" kern="1200" dirty="0" smtClean="0">
                          <a:solidFill>
                            <a:srgbClr val="009900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ru-RU" sz="2800" b="1" dirty="0">
                        <a:solidFill>
                          <a:srgbClr val="009900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>
                          <a:solidFill>
                            <a:srgbClr val="009900"/>
                          </a:solidFill>
                        </a:rPr>
                        <a:t>спорт</a:t>
                      </a:r>
                      <a:endParaRPr lang="ru-RU" sz="2800" b="1" dirty="0">
                        <a:solidFill>
                          <a:srgbClr val="009900"/>
                        </a:solidFill>
                      </a:endParaRPr>
                    </a:p>
                  </a:txBody>
                  <a:tcPr marL="86360" marR="8636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222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FFFF00"/>
                          </a:solidFill>
                        </a:rPr>
                        <a:t>Singer</a:t>
                      </a:r>
                      <a:endParaRPr lang="ru-RU" sz="2800" b="1" dirty="0">
                        <a:solidFill>
                          <a:srgbClr val="FFFF00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sz="2800" b="1" i="0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[ˈ</a:t>
                      </a:r>
                      <a:r>
                        <a:rPr lang="en-US" sz="2800" b="1" i="0" kern="1200" dirty="0" err="1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sɪŋə</a:t>
                      </a:r>
                      <a:r>
                        <a:rPr lang="en-US" sz="2800" b="1" i="0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(r)] </a:t>
                      </a:r>
                      <a:endParaRPr lang="ru-RU" sz="2800" b="1" dirty="0">
                        <a:solidFill>
                          <a:srgbClr val="FFFF00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>
                          <a:solidFill>
                            <a:srgbClr val="FFFF00"/>
                          </a:solidFill>
                        </a:rPr>
                        <a:t>певец(певица)</a:t>
                      </a:r>
                      <a:endParaRPr lang="ru-RU" sz="2800" b="1" dirty="0">
                        <a:solidFill>
                          <a:srgbClr val="FFFF00"/>
                        </a:solidFill>
                      </a:endParaRPr>
                    </a:p>
                  </a:txBody>
                  <a:tcPr marL="86360" marR="8636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222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TV </a:t>
                      </a:r>
                      <a:r>
                        <a:rPr lang="en-US" sz="2800" b="1" dirty="0" err="1" smtClean="0"/>
                        <a:t>programme</a:t>
                      </a:r>
                      <a:endParaRPr lang="ru-RU" sz="2800" b="1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sz="2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[ˌ</a:t>
                      </a:r>
                      <a:r>
                        <a:rPr lang="en-US" sz="28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</a:t>
                      </a:r>
                      <a:r>
                        <a:rPr lang="en-US" sz="2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ː ˈviː] [ˈ</a:t>
                      </a:r>
                      <a:r>
                        <a:rPr lang="en-US" sz="28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prəʊɡræm</a:t>
                      </a:r>
                      <a:r>
                        <a:rPr lang="en-US" sz="2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ru-RU" sz="2800" b="1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/>
                        <a:t>телепрограмма</a:t>
                      </a:r>
                      <a:endParaRPr lang="ru-RU" sz="2800" b="1" dirty="0"/>
                    </a:p>
                  </a:txBody>
                  <a:tcPr marL="86360" marR="8636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9222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B0F0"/>
                          </a:solidFill>
                        </a:rPr>
                        <a:t>Team</a:t>
                      </a: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sz="2800" b="1" i="0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US" sz="2800" b="1" i="0" kern="1200" dirty="0" err="1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tiːm</a:t>
                      </a:r>
                      <a:r>
                        <a:rPr lang="en-US" sz="2800" b="1" i="0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ru-RU" sz="2800" b="1" dirty="0">
                        <a:solidFill>
                          <a:srgbClr val="00B0F0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>
                          <a:solidFill>
                            <a:srgbClr val="00B0F0"/>
                          </a:solidFill>
                        </a:rPr>
                        <a:t>команда</a:t>
                      </a:r>
                      <a:endParaRPr lang="ru-RU" sz="2800" b="1" dirty="0">
                        <a:solidFill>
                          <a:srgbClr val="00B0F0"/>
                        </a:solidFill>
                      </a:endParaRPr>
                    </a:p>
                  </a:txBody>
                  <a:tcPr marL="86360" marR="8636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9222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2060"/>
                          </a:solidFill>
                        </a:rPr>
                        <a:t>Film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sz="2800" b="1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US" sz="2800" b="1" i="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fɪlm</a:t>
                      </a:r>
                      <a:r>
                        <a:rPr lang="en-US" sz="2800" b="1" i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>
                          <a:solidFill>
                            <a:srgbClr val="002060"/>
                          </a:solidFill>
                        </a:rPr>
                        <a:t>фильм,</a:t>
                      </a:r>
                      <a:r>
                        <a:rPr lang="kk-KZ" sz="2800" b="1" baseline="0" dirty="0" smtClean="0">
                          <a:solidFill>
                            <a:srgbClr val="002060"/>
                          </a:solidFill>
                        </a:rPr>
                        <a:t> кино 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 marL="86360" marR="8636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9222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Film star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US" sz="2800" b="1" i="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US" sz="2800" b="1" i="0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fɪlm</a:t>
                      </a:r>
                      <a:r>
                        <a:rPr lang="en-US" sz="2800" b="1" i="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] [</a:t>
                      </a:r>
                      <a:r>
                        <a:rPr lang="en-US" sz="2800" b="1" i="0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stɑ</a:t>
                      </a:r>
                      <a:r>
                        <a:rPr lang="en-US" sz="2800" b="1" i="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ː(r)]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kk-KZ" sz="2800" b="1" dirty="0" smtClean="0">
                          <a:solidFill>
                            <a:srgbClr val="C00000"/>
                          </a:solidFill>
                        </a:rPr>
                        <a:t>кино звезда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 marL="86360" marR="8636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570186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Student’s book p:16 </a:t>
            </a:r>
            <a:br>
              <a:rPr lang="en-US" sz="3200" dirty="0" smtClean="0"/>
            </a:br>
            <a:r>
              <a:rPr lang="en-US" sz="3200" dirty="0" smtClean="0"/>
              <a:t>Example: </a:t>
            </a:r>
            <a:r>
              <a:rPr lang="en-US" sz="3200" dirty="0" smtClean="0">
                <a:solidFill>
                  <a:srgbClr val="FF0000"/>
                </a:solidFill>
              </a:rPr>
              <a:t>Angry Birds is a game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                Jessie J is a singer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WhatsApp Image 2020-04-07 at 05.15.30.jpeg"/>
          <p:cNvPicPr>
            <a:picLocks noGrp="1" noChangeAspect="1"/>
          </p:cNvPicPr>
          <p:nvPr>
            <p:ph sz="quarter" idx="1"/>
          </p:nvPr>
        </p:nvPicPr>
        <p:blipFill rotWithShape="1">
          <a:blip r:embed="rId2" cstate="print"/>
          <a:srcRect l="16665" t="5000" r="6250" b="6666"/>
          <a:stretch/>
        </p:blipFill>
        <p:spPr>
          <a:xfrm>
            <a:off x="457200" y="1844824"/>
            <a:ext cx="8291264" cy="453650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>Student’s book p: 17 </a:t>
            </a:r>
            <a:br>
              <a:rPr lang="en-US" sz="2800" dirty="0" smtClean="0"/>
            </a:br>
            <a:r>
              <a:rPr lang="en-US" sz="2800" dirty="0" smtClean="0"/>
              <a:t>Example: 1) </a:t>
            </a:r>
            <a:r>
              <a:rPr lang="en-US" sz="2800" dirty="0" smtClean="0">
                <a:solidFill>
                  <a:srgbClr val="FF0000"/>
                </a:solidFill>
              </a:rPr>
              <a:t>Are</a:t>
            </a:r>
            <a:r>
              <a:rPr lang="en-US" sz="2800" dirty="0" smtClean="0"/>
              <a:t> you from China? </a:t>
            </a:r>
            <a:r>
              <a:rPr lang="en-US" sz="2800" dirty="0" smtClean="0">
                <a:solidFill>
                  <a:srgbClr val="FF0000"/>
                </a:solidFill>
              </a:rPr>
              <a:t>Yes, I am / No, I am not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WhatsApp Image 2020-04-07 at 04.46.37.jpeg"/>
          <p:cNvPicPr>
            <a:picLocks noGrp="1" noChangeAspect="1"/>
          </p:cNvPicPr>
          <p:nvPr>
            <p:ph sz="quarter" idx="1"/>
          </p:nvPr>
        </p:nvPicPr>
        <p:blipFill rotWithShape="1">
          <a:blip r:embed="rId2" cstate="print"/>
          <a:srcRect l="11445" t="3837" r="9489" b="4579"/>
          <a:stretch/>
        </p:blipFill>
        <p:spPr>
          <a:xfrm>
            <a:off x="467544" y="1628800"/>
            <a:ext cx="8219255" cy="489654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92696"/>
            <a:ext cx="7772400" cy="23762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rgbClr val="FF0000"/>
                </a:solidFill>
              </a:rPr>
              <a:t>Homework:</a:t>
            </a:r>
            <a:r>
              <a:rPr lang="en-US" dirty="0" smtClean="0"/>
              <a:t> Workbook Ex:2 (p:12)</a:t>
            </a:r>
            <a:br>
              <a:rPr lang="en-US" dirty="0" smtClean="0"/>
            </a:br>
            <a:r>
              <a:rPr lang="en-US" dirty="0" smtClean="0"/>
              <a:t>Talking about and write the rules for sport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70</TotalTime>
  <Words>56</Words>
  <Application>Microsoft Office PowerPoint</Application>
  <PresentationFormat>Экран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Calibri</vt:lpstr>
      <vt:lpstr>Cambria</vt:lpstr>
      <vt:lpstr>Franklin Gothic Book</vt:lpstr>
      <vt:lpstr>Perpetua</vt:lpstr>
      <vt:lpstr>Wingdings 2</vt:lpstr>
      <vt:lpstr>Справедливость</vt:lpstr>
      <vt:lpstr> Theme: Favourite things </vt:lpstr>
      <vt:lpstr>Grammar</vt:lpstr>
      <vt:lpstr>New words</vt:lpstr>
      <vt:lpstr>Student’s book p:16  Example: Angry Birds is a game                 Jessie J is a singer</vt:lpstr>
      <vt:lpstr>Student’s book p: 17  Example: 1) Are you from China? Yes, I am / No, I am not</vt:lpstr>
      <vt:lpstr>  Homework: Workbook Ex:2 (p:12) Talking about and write the rules for sport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7th of April, Tuesday Theme: Favourite things </dc:title>
  <dc:creator>2018</dc:creator>
  <cp:lastModifiedBy>Admin</cp:lastModifiedBy>
  <cp:revision>9</cp:revision>
  <dcterms:created xsi:type="dcterms:W3CDTF">2020-03-31T23:32:40Z</dcterms:created>
  <dcterms:modified xsi:type="dcterms:W3CDTF">2020-11-16T18:13:31Z</dcterms:modified>
</cp:coreProperties>
</file>