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89" r:id="rId4"/>
    <p:sldId id="277" r:id="rId5"/>
    <p:sldId id="278" r:id="rId6"/>
    <p:sldId id="279" r:id="rId7"/>
    <p:sldId id="287" r:id="rId8"/>
    <p:sldId id="284" r:id="rId9"/>
    <p:sldId id="282" r:id="rId10"/>
    <p:sldId id="283" r:id="rId11"/>
    <p:sldId id="293" r:id="rId12"/>
    <p:sldId id="280" r:id="rId13"/>
    <p:sldId id="281" r:id="rId14"/>
    <p:sldId id="260" r:id="rId15"/>
    <p:sldId id="266" r:id="rId16"/>
    <p:sldId id="267" r:id="rId17"/>
    <p:sldId id="268" r:id="rId18"/>
    <p:sldId id="262" r:id="rId19"/>
    <p:sldId id="285" r:id="rId20"/>
    <p:sldId id="273" r:id="rId21"/>
    <p:sldId id="274" r:id="rId22"/>
    <p:sldId id="286" r:id="rId23"/>
    <p:sldId id="294" r:id="rId24"/>
    <p:sldId id="291" r:id="rId25"/>
    <p:sldId id="290" r:id="rId26"/>
    <p:sldId id="292" r:id="rId27"/>
    <p:sldId id="269" r:id="rId28"/>
    <p:sldId id="271" r:id="rId29"/>
    <p:sldId id="272" r:id="rId30"/>
    <p:sldId id="261" r:id="rId31"/>
    <p:sldId id="259" r:id="rId32"/>
    <p:sldId id="28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0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1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9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9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87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74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7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4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3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03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95A23-5793-42D2-819A-3405DBA665B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510E2-BB3C-4DCE-9DB0-75A1CA556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61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21634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7688" y="514350"/>
            <a:ext cx="4755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МКДОУ «ЛИПКОВСКИЙ Д/С «ЛАСТОЧКА»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43325" y="1614488"/>
            <a:ext cx="472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ПРЕЗЕНТАЦИЯ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3239" y="3286125"/>
            <a:ext cx="7029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«ФИЗИЧЕСКАЯ КУЛЬТУРА -  </a:t>
            </a:r>
          </a:p>
          <a:p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                             </a:t>
            </a:r>
          </a:p>
          <a:p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ЗАЛОГ ЗДОРОВЬЯ»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3325" y="5911870"/>
            <a:ext cx="6995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ПОДГОТОВИЛА ВОСПИТАТЕЛЬ ВЫСШЕЙ КВАЛИФИКАЦИОННОЙ КАТЕГОРИИ 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              МЕЩЕРЯКОВА Е.Н.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68290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42900"/>
            <a:ext cx="3929062" cy="4657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4" y="342900"/>
            <a:ext cx="5557839" cy="5443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86125" y="6229350"/>
            <a:ext cx="6527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ЗАНЯТИЯ ФИЗИЧЕСКОЙ КУЛЬТУРОЙ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2115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314325"/>
            <a:ext cx="5100638" cy="564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8" y="314325"/>
            <a:ext cx="4643436" cy="564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65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78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1343025"/>
            <a:ext cx="4243387" cy="4986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876" y="393411"/>
            <a:ext cx="4584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УТРЕННЯЯ ГИМНАСТИКА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1343025"/>
            <a:ext cx="4714875" cy="49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47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771525"/>
            <a:ext cx="4686300" cy="5286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7" y="771524"/>
            <a:ext cx="5000625" cy="5286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5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9050" y="971550"/>
            <a:ext cx="569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ГИМНАСТИКА ДЫХАТЕЛЬНАЯ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96" y="1494770"/>
            <a:ext cx="4449791" cy="4577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2" y="1494770"/>
            <a:ext cx="4829175" cy="4577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13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13" y="742950"/>
            <a:ext cx="6300787" cy="5414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0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8" y="857250"/>
            <a:ext cx="4639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ГИМНАСТИКА БОДРЯЩАЯ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80470"/>
            <a:ext cx="4743450" cy="4605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8" y="1380470"/>
            <a:ext cx="5286374" cy="4605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5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1" y="1537633"/>
            <a:ext cx="2986088" cy="4305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1537632"/>
            <a:ext cx="2971800" cy="4305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1428750"/>
            <a:ext cx="3400424" cy="4414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57275" y="700088"/>
            <a:ext cx="1123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САМОСТОЯТЕЛЬНАЯ ДВИГАТЕЛЬНАЯ ДЕЯТЕЛЬНОСТЬ ДЕТЕЙ В ГРУППЕ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48956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3011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414339"/>
            <a:ext cx="4271962" cy="462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14" y="414338"/>
            <a:ext cx="5357812" cy="5529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43187" y="5943600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57313" y="5943600"/>
            <a:ext cx="10266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ОРГАНИЗОВАННАЯ И САМОСТОЯТЕЛЬНАЯ ДВИГАТЕЛЬНАЯ ДЕЯТНЛЬНОСТЬ 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ДЕТЕЙ НА ПРОГУЛКЕ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4827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785813"/>
            <a:ext cx="9827627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ЦЕЛЬ:  </a:t>
            </a:r>
            <a:r>
              <a:rPr lang="ru-RU" sz="3600" b="1" dirty="0" smtClean="0">
                <a:solidFill>
                  <a:srgbClr val="FF0000"/>
                </a:solidFill>
              </a:rPr>
              <a:t>ФОРМИРОВАНИЕ У ДЕТЕЙ  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             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            НАЧАЛЬНЫХ ОСНОВ ЗДОРОВОГО    </a:t>
            </a:r>
          </a:p>
          <a:p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ОБРАЗА ЖИЗНИ, </a:t>
            </a:r>
            <a:r>
              <a:rPr lang="ru-RU" sz="3600" b="1" dirty="0" smtClean="0">
                <a:solidFill>
                  <a:srgbClr val="FF0000"/>
                </a:solidFill>
              </a:rPr>
              <a:t>ПОЛОЖИТЕЛЬНОЕ ВОЗДЕЙСТ-  </a:t>
            </a:r>
          </a:p>
          <a:p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ВИЕ НА ЖИЗНЕННО ВАЖНЫЕ ФУНКЦИИ  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ОРГАНИЗМА ЧЕЛОВЕКА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 </a:t>
            </a:r>
          </a:p>
          <a:p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0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2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9137" y="814388"/>
            <a:ext cx="675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3200" b="1" dirty="0" smtClean="0"/>
              <a:t>МЫ СО СПОРТОМ ДРУЖИМ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522274"/>
            <a:ext cx="4714875" cy="4564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2274"/>
            <a:ext cx="4757737" cy="45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86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6" y="857250"/>
            <a:ext cx="4329112" cy="5329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57250"/>
            <a:ext cx="5143500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11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542925"/>
            <a:ext cx="5143500" cy="5643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915400" y="1085850"/>
            <a:ext cx="351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Прогулка в лес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44379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7" y="1700213"/>
            <a:ext cx="3814763" cy="421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57488" y="400050"/>
            <a:ext cx="550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ФИЗКУЛЬТУРНОЕ ЗАНЯТИЕ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4" y="1271588"/>
            <a:ext cx="4614863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657725" y="6415088"/>
            <a:ext cx="3113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ПРЫЖКИ В ДЛИНУ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11049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227296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385762"/>
            <a:ext cx="7386638" cy="63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0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3" y="1244709"/>
            <a:ext cx="4206604" cy="437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1314450"/>
            <a:ext cx="4814889" cy="430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843088" y="628650"/>
            <a:ext cx="3908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РАЗНЫЕ ВИДЫ ХОДЬБЫ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98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158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0" y="371475"/>
            <a:ext cx="3729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ШВЕДСКАЯ СТЕНКА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6" y="956250"/>
            <a:ext cx="4986338" cy="540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956250"/>
            <a:ext cx="4686300" cy="540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1677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8963" y="914400"/>
            <a:ext cx="624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ГИМНАСТИКА ОРТОПЕДИЧЕСКАЯ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1437620"/>
            <a:ext cx="4400550" cy="4563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63" y="1437620"/>
            <a:ext cx="5419877" cy="4563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283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6263" y="785813"/>
            <a:ext cx="414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ИГРОВОЙ САМОМАССАЖ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3" y="1309033"/>
            <a:ext cx="4100511" cy="4806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09032"/>
            <a:ext cx="4724400" cy="48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48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4" y="828675"/>
            <a:ext cx="4400550" cy="5172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28674"/>
            <a:ext cx="5500688" cy="5172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1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0"/>
            <a:ext cx="12191999" cy="7372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4676" y="971550"/>
            <a:ext cx="23242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ЗАДАЧИ: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8850" y="2428875"/>
            <a:ext cx="888730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rgbClr val="FF0000"/>
                </a:solidFill>
              </a:rPr>
              <a:t>СПОСОБСТВОВАТЬ УКРЕПЛЕНИЮ ЗДОРОВЬЯ 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rgbClr val="FF0000"/>
                </a:solidFill>
              </a:rPr>
              <a:t>ДЕТЕЙ;   </a:t>
            </a:r>
          </a:p>
          <a:p>
            <a:pPr marL="457200" indent="-457200">
              <a:buFontTx/>
              <a:buChar char="-"/>
            </a:pPr>
            <a:endParaRPr lang="ru-RU" sz="32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rgbClr val="FF0000"/>
                </a:solidFill>
              </a:rPr>
              <a:t>СОВЕРШЕНСТВОВАТЬ ФИЗИЧЕСКОЕ РАЗВИТИЕ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ДОШКОЛЬНИКОВ   </a:t>
            </a:r>
          </a:p>
          <a:p>
            <a:pPr marL="457200" indent="-457200">
              <a:buFontTx/>
              <a:buChar char="-"/>
            </a:pPr>
            <a:endParaRPr lang="ru-RU" sz="32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01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138" y="842963"/>
            <a:ext cx="471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ЧИСТОТА – ЗАЛОГ ЗДОРОВЬЯ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9" y="842964"/>
            <a:ext cx="2157412" cy="2671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366182"/>
            <a:ext cx="3771900" cy="477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3" y="1366182"/>
            <a:ext cx="5200649" cy="466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31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5749"/>
            <a:ext cx="8629650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21634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342901"/>
            <a:ext cx="314325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7" y="3543299"/>
            <a:ext cx="5729288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29213" y="585788"/>
            <a:ext cx="52107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МЫ ЗА ЗДОРОВЫЙ  </a:t>
            </a:r>
          </a:p>
          <a:p>
            <a:endParaRPr lang="ru-RU" sz="3200" b="1" dirty="0"/>
          </a:p>
          <a:p>
            <a:r>
              <a:rPr lang="ru-RU" sz="3200" b="1" dirty="0" smtClean="0"/>
              <a:t>                </a:t>
            </a:r>
            <a:r>
              <a:rPr lang="ru-RU" sz="4400" b="1" dirty="0" smtClean="0"/>
              <a:t>ОБРАЗ ЖИЗНИ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951321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1" y="428625"/>
            <a:ext cx="8843962" cy="550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1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385763"/>
            <a:ext cx="828675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167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8" y="300038"/>
            <a:ext cx="8815387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7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3" y="514349"/>
            <a:ext cx="9158287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7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72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414339"/>
            <a:ext cx="4672013" cy="468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88" y="414339"/>
            <a:ext cx="5243512" cy="468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14663" y="5686425"/>
            <a:ext cx="8075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ПРИХОДИТЕ НА ЧАСОК В НАШ СПОРТИВНЫЙ УГОЛОК,    </a:t>
            </a:r>
          </a:p>
          <a:p>
            <a:r>
              <a:rPr lang="ru-RU" sz="2400" b="1" dirty="0" smtClean="0"/>
              <a:t>УПРАЖНЕНИЯ С ДРУЗЬЯМИ ВЫПОЛНЯЙТЕ ВМЕСТЕ С НАМИ.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0289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00038"/>
            <a:ext cx="4171949" cy="5886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263" y="914400"/>
            <a:ext cx="60984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ПОДРУЖИВШИСЬ С ФИЗКУЛЬТУРОЙ, </a:t>
            </a:r>
          </a:p>
          <a:p>
            <a:r>
              <a:rPr lang="ru-RU" sz="2400" b="1" dirty="0" smtClean="0"/>
              <a:t>  </a:t>
            </a:r>
          </a:p>
          <a:p>
            <a:r>
              <a:rPr lang="ru-RU" sz="2400" b="1" dirty="0" smtClean="0"/>
              <a:t>ГОРДО СМОТРИМ МЫ ВПЕРЁД!  </a:t>
            </a:r>
          </a:p>
          <a:p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МЫ НЕ ЛЕЧИМСЯ МИКСТУРОЙ -  </a:t>
            </a:r>
          </a:p>
          <a:p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МЫ ЗДОРОВЫ ЦЕЛЫЙ ГОД!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40165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137</Words>
  <Application>Microsoft Office PowerPoint</Application>
  <PresentationFormat>Широкоэкранный</PresentationFormat>
  <Paragraphs>51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37</cp:revision>
  <dcterms:created xsi:type="dcterms:W3CDTF">2022-11-08T18:51:56Z</dcterms:created>
  <dcterms:modified xsi:type="dcterms:W3CDTF">2023-04-06T07:31:24Z</dcterms:modified>
</cp:coreProperties>
</file>