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5B5D-414A-4C6A-9C75-FF561F4D9931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A189-AAEB-40DE-A9F2-7D0A08DEE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420888"/>
            <a:ext cx="75328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6600" b="1" i="1" dirty="0">
                <a:solidFill>
                  <a:srgbClr val="FF0000"/>
                </a:solidFill>
                <a:latin typeface="Monotype Corsiva" pitchFamily="66" charset="0"/>
              </a:rPr>
              <a:t>Физикалық эстафета</a:t>
            </a:r>
            <a:r>
              <a:rPr lang="kk-KZ" sz="6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4" descr="C:\Documents and Settings\Shady\Рабочий стол\блестящие картинки\кар 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404">
            <a:off x="-226278" y="5377133"/>
            <a:ext cx="1236443" cy="14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Shady\Рабочий стол\блестящие картинки\кар 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404">
            <a:off x="-154269" y="-23467"/>
            <a:ext cx="1236443" cy="14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Shady\Рабочий стол\блестящие картинки\кар 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404">
            <a:off x="7838619" y="-23468"/>
            <a:ext cx="1236443" cy="14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Shady\Рабочий стол\блестящие картинки\кар 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404">
            <a:off x="7838619" y="5449140"/>
            <a:ext cx="1236443" cy="14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9564" y="3244924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96895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44924" y="3244923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7" y="0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glob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89040"/>
            <a:ext cx="23304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62804" y="-33010"/>
            <a:ext cx="3018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2-топ сұрақтары: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5502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Жердің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қай жерінде ең ұзақ тәулік?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620688"/>
            <a:ext cx="350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(Барлық жерінде бірдей (24 сағ)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47" y="1095127"/>
            <a:ext cx="477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Батареяны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өлтіретін металл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11545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(күміс)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137" y="1455167"/>
            <a:ext cx="607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Судың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кішкене бөлшегі қалай аталады?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475492"/>
            <a:ext cx="1102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(тамшы)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815207"/>
            <a:ext cx="4967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Кім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барлық тілде сөйлей алады?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217524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Өзен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сияқты бір бағытта ағады және тоқтамайды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84368" y="2267580"/>
            <a:ext cx="88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(сағат)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2607295"/>
            <a:ext cx="545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Не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көрінеді, егер ештеңе көрінбесе?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269962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(тұман)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19" y="3111351"/>
            <a:ext cx="6145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Ең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алғаш күнтізбені кім ойлап жасады?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3203684"/>
            <a:ext cx="2593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(Әбу-Наср-Әл-Фараби)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615407"/>
            <a:ext cx="370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Дүниеде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ең жүйрік не?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6286" y="3707740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(ой қиялы)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200" y="4149080"/>
            <a:ext cx="5431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 Тұзды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суда жұмыртқа батады ма?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4221088"/>
            <a:ext cx="74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(жоқ)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79715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 Македонский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заманындағы уақыттың көрсеткіші немесе өлшеуіші?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5301208"/>
            <a:ext cx="99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(уақыт)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2" descr="Gul_fla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633" y="5300464"/>
            <a:ext cx="1235367" cy="15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 descr="Gul_fla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517232"/>
            <a:ext cx="1235367" cy="15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Gul_fla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25144"/>
            <a:ext cx="1235367" cy="15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62804" y="-33010"/>
            <a:ext cx="3018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3-топ сұрақтары: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2696"/>
            <a:ext cx="614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Қалың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қарда шаңғымен жүру неге оңай?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764704"/>
            <a:ext cx="25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(бетінің ауданы үлкен)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68760"/>
            <a:ext cx="5561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Жерді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қоршап тұратын ауа қабаты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340768"/>
            <a:ext cx="1437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(атмосфера)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44824"/>
            <a:ext cx="5891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Дүние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жүзінде көп тараған сұйықтық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916832"/>
            <a:ext cx="55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(су)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34888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Шикі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сумен қайнаған судың қайсысы тез қайнайды?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12360" y="2492896"/>
            <a:ext cx="119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(Шикі су)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852936"/>
            <a:ext cx="6157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Жай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көзге көрінбейді, қозғалуға ерінбейді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2924944"/>
            <a:ext cx="132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(молекула)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284984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Жерден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көтеру оңай, бірақ алысқа лақтыру қиын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3356992"/>
            <a:ext cx="97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(мақта)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7170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Ньютонның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1687 жылы бүкіләлемдік тартылыс заңын ашуына себеп болған не?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4149080"/>
            <a:ext cx="8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(алма)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4509120"/>
            <a:ext cx="497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Қай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планетаның сақинасы бар?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8064" y="4581128"/>
            <a:ext cx="1102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(Сатурн)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941168"/>
            <a:ext cx="4816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 Сүт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неше градуста қайнайды?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501317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(100</a:t>
            </a:r>
            <a:r>
              <a:rPr lang="kk-KZ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5517232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 Заттың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 күйі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5589240"/>
            <a:ext cx="219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(қатты, сұйық, газ)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2" descr="Gul_fla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724400"/>
            <a:ext cx="1692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Gul_fla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621" y="4941168"/>
            <a:ext cx="1692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09878" y="1340768"/>
            <a:ext cx="27045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2-кезең: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«Бұл кім?»</a:t>
            </a:r>
            <a:endParaRPr kumimoji="0" lang="kk-KZ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8" descr="bestgif_narod_ru_93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2343147" cy="25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9564" y="3244924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96895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44924" y="3244923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7" y="0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092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85750"/>
            <a:ext cx="373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23018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0" y="4509120"/>
            <a:ext cx="1341438" cy="2143125"/>
            <a:chOff x="158" y="210"/>
            <a:chExt cx="665" cy="981"/>
          </a:xfrm>
        </p:grpSpPr>
        <p:pic>
          <p:nvPicPr>
            <p:cNvPr id="14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7380312" y="4437112"/>
            <a:ext cx="1341438" cy="2143125"/>
            <a:chOff x="158" y="210"/>
            <a:chExt cx="665" cy="981"/>
          </a:xfrm>
        </p:grpSpPr>
        <p:pic>
          <p:nvPicPr>
            <p:cNvPr id="17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367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628800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4208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50100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4371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0212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13176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641947" y="565237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028384" y="1196752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ony\Documents\Scanned Documents\керектер\Рисунок.jpg"/>
          <p:cNvPicPr/>
          <p:nvPr/>
        </p:nvPicPr>
        <p:blipFill>
          <a:blip r:embed="rId2" cstate="print"/>
          <a:srcRect l="68311" t="77368" r="6913" b="12777"/>
          <a:stretch>
            <a:fillRect/>
          </a:stretch>
        </p:blipFill>
        <p:spPr bwMode="auto">
          <a:xfrm rot="5400000" flipV="1">
            <a:off x="503548" y="440668"/>
            <a:ext cx="295232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2376264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573016"/>
            <a:ext cx="2448272" cy="298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573016"/>
            <a:ext cx="247958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anim0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-38742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nim0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7055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anim0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508518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anim0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08518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anim0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-38742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anim0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18864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1723648" cy="24517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C:\Users\Sony\Documents\Scanned Documents\керектер\сурет.jpeg"/>
          <p:cNvPicPr/>
          <p:nvPr/>
        </p:nvPicPr>
        <p:blipFill>
          <a:blip r:embed="rId3" cstate="print"/>
          <a:srcRect l="9501" t="3198" r="72530" b="76444"/>
          <a:stretch>
            <a:fillRect/>
          </a:stretch>
        </p:blipFill>
        <p:spPr bwMode="auto">
          <a:xfrm>
            <a:off x="5148064" y="188640"/>
            <a:ext cx="1757222" cy="26342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 descr="C:\Users\Sony\Documents\Scanned Documents\керектер\Рисунок.jpg"/>
          <p:cNvPicPr/>
          <p:nvPr/>
        </p:nvPicPr>
        <p:blipFill>
          <a:blip r:embed="rId4" cstate="print"/>
          <a:srcRect l="66658" t="73924" r="4855" b="10930"/>
          <a:stretch>
            <a:fillRect/>
          </a:stretch>
        </p:blipFill>
        <p:spPr bwMode="auto">
          <a:xfrm rot="5400000">
            <a:off x="331104" y="3493432"/>
            <a:ext cx="2952329" cy="22474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C:\Users\Sony\Documents\Scanned Documents\керектер\Рисунок.jpg"/>
          <p:cNvPicPr/>
          <p:nvPr/>
        </p:nvPicPr>
        <p:blipFill>
          <a:blip r:embed="rId5" cstate="print"/>
          <a:srcRect l="26454" t="6523" r="49125" b="82846"/>
          <a:stretch>
            <a:fillRect/>
          </a:stretch>
        </p:blipFill>
        <p:spPr bwMode="auto">
          <a:xfrm rot="5400000">
            <a:off x="2805190" y="3539626"/>
            <a:ext cx="3027739" cy="22304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 descr="C:\Users\Sony\Documents\Scanned Documents\керектер\Рисунок.jpg"/>
          <p:cNvPicPr/>
          <p:nvPr/>
        </p:nvPicPr>
        <p:blipFill>
          <a:blip r:embed="rId4" cstate="print"/>
          <a:srcRect l="7982" t="50561" r="62023" b="32216"/>
          <a:stretch>
            <a:fillRect/>
          </a:stretch>
        </p:blipFill>
        <p:spPr bwMode="auto">
          <a:xfrm rot="5400000">
            <a:off x="5344430" y="3664682"/>
            <a:ext cx="3168353" cy="21209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5" descr="anim0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anim0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4522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anim0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anim0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67055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86438" y="1268760"/>
            <a:ext cx="45480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3-кезең: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«Білімің - тірегің»</a:t>
            </a:r>
            <a:endParaRPr kumimoji="0" lang="kk-KZ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8" descr="bestgif_narod_ru_93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2343147" cy="25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9564" y="3244924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96895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44924" y="3244923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7" y="0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092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85750"/>
            <a:ext cx="373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23018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0" y="4509120"/>
            <a:ext cx="1341438" cy="2143125"/>
            <a:chOff x="158" y="210"/>
            <a:chExt cx="665" cy="981"/>
          </a:xfrm>
        </p:grpSpPr>
        <p:pic>
          <p:nvPicPr>
            <p:cNvPr id="14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7380312" y="4437112"/>
            <a:ext cx="1341438" cy="2143125"/>
            <a:chOff x="158" y="210"/>
            <a:chExt cx="665" cy="981"/>
          </a:xfrm>
        </p:grpSpPr>
        <p:pic>
          <p:nvPicPr>
            <p:cNvPr id="17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367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628800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4208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50100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4371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0212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13176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641947" y="565237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028384" y="1196752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0567" y="1412776"/>
            <a:ext cx="52020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800" b="1" i="1" dirty="0">
                <a:solidFill>
                  <a:srgbClr val="FF0000"/>
                </a:solidFill>
                <a:latin typeface="Monotype Corsiva" pitchFamily="66" charset="0"/>
              </a:rPr>
              <a:t>4-кезең: </a:t>
            </a:r>
            <a:endParaRPr lang="kk-KZ" sz="48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kk-KZ" sz="48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kk-KZ" sz="4800" b="1" i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kk-KZ" sz="4800" b="1" i="1" dirty="0">
                <a:solidFill>
                  <a:srgbClr val="FF0000"/>
                </a:solidFill>
                <a:latin typeface="Monotype Corsiva" pitchFamily="66" charset="0"/>
              </a:rPr>
              <a:t>Формулалар елінде»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8" descr="bestgif_narod_ru_93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2343147" cy="25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9564" y="3244924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96895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44924" y="3244923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7" y="0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092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85750"/>
            <a:ext cx="373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23018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0" y="4509120"/>
            <a:ext cx="1341438" cy="2143125"/>
            <a:chOff x="158" y="210"/>
            <a:chExt cx="665" cy="981"/>
          </a:xfrm>
        </p:grpSpPr>
        <p:pic>
          <p:nvPicPr>
            <p:cNvPr id="15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35"/>
          <p:cNvGrpSpPr>
            <a:grpSpLocks/>
          </p:cNvGrpSpPr>
          <p:nvPr/>
        </p:nvGrpSpPr>
        <p:grpSpPr bwMode="auto">
          <a:xfrm>
            <a:off x="7380312" y="4437112"/>
            <a:ext cx="1341438" cy="2143125"/>
            <a:chOff x="158" y="210"/>
            <a:chExt cx="665" cy="981"/>
          </a:xfrm>
        </p:grpSpPr>
        <p:pic>
          <p:nvPicPr>
            <p:cNvPr id="18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367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628800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4208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50100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4371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0212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13176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641947" y="565237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028384" y="1196752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74385" y="1412776"/>
            <a:ext cx="64219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5-кезең: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«Қызықты физика елінде»</a:t>
            </a:r>
            <a:endParaRPr kumimoji="0" lang="kk-KZ" sz="4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Picture 8" descr="bestgif_narod_ru_93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343147" cy="25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9564" y="3244924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96895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44924" y="3244923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7" y="0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092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85750"/>
            <a:ext cx="373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23018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0" y="4509120"/>
            <a:ext cx="1341438" cy="2143125"/>
            <a:chOff x="158" y="210"/>
            <a:chExt cx="665" cy="981"/>
          </a:xfrm>
        </p:grpSpPr>
        <p:pic>
          <p:nvPicPr>
            <p:cNvPr id="14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7380312" y="4437112"/>
            <a:ext cx="1341438" cy="2143125"/>
            <a:chOff x="158" y="210"/>
            <a:chExt cx="665" cy="981"/>
          </a:xfrm>
        </p:grpSpPr>
        <p:pic>
          <p:nvPicPr>
            <p:cNvPr id="17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367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628800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4208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50100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4371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0212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13176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641947" y="565237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028384" y="1196752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Gul_fla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724400"/>
            <a:ext cx="1692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Gul_fla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1692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eyazkuşvegü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1708395" cy="1665362"/>
          </a:xfrm>
          <a:prstGeom prst="rect">
            <a:avLst/>
          </a:prstGeom>
          <a:noFill/>
        </p:spPr>
      </p:pic>
      <p:pic>
        <p:nvPicPr>
          <p:cNvPr id="7" name="Picture 6" descr="Beyazkuşvegü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1708395" cy="1665362"/>
          </a:xfrm>
          <a:prstGeom prst="rect">
            <a:avLst/>
          </a:prstGeom>
          <a:noFill/>
        </p:spPr>
      </p:pic>
      <p:pic>
        <p:nvPicPr>
          <p:cNvPr id="8" name="Picture 6" descr="Beyazkuşvegü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653136"/>
            <a:ext cx="1708395" cy="16653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191683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6024" y="726951"/>
            <a:ext cx="86764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773363" marR="0" lvl="0" indent="-2773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Білімділігі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Сабақтан тыс уақытта оқушылардың физика пәніне қызығушылығын арттыру;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773363" marR="0" lvl="0" indent="-2773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Тәрбиелілігі:</a:t>
            </a: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kk-KZ" sz="20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ез ойлау қабілеттерін, ауызша есептеу қабілеттерін дамыта отырып, ұжымдық жұмыс жүргізу арқылы бірлесіп жұмыс атқаруға, ұйымшылдыққа, шапшаңдыққа, жылдамдыққа тәрбиелеу;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773363" marR="0" lvl="0" indent="-2773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Дамытушылығы:</a:t>
            </a: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изика пәнінен алған білімдерін тексеру, логикалық ойлау қабілеттерін дамыту. Оқушылардың танымдық көзқарастарын жетілдіріп, белсенді жұмыс жасау қабілеттерін дамыту, білім деңгейлерін тереңдету, техникалық құралды пайдалану арқылы қызығушылығын арттыру. 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i2404o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77272"/>
            <a:ext cx="971550" cy="776287"/>
          </a:xfrm>
          <a:prstGeom prst="rect">
            <a:avLst/>
          </a:prstGeom>
          <a:noFill/>
        </p:spPr>
      </p:pic>
      <p:pic>
        <p:nvPicPr>
          <p:cNvPr id="4" name="Picture 3" descr="i2404o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938" y="5877272"/>
            <a:ext cx="971550" cy="776287"/>
          </a:xfrm>
          <a:prstGeom prst="rect">
            <a:avLst/>
          </a:prstGeom>
          <a:noFill/>
        </p:spPr>
      </p:pic>
      <p:pic>
        <p:nvPicPr>
          <p:cNvPr id="5" name="Picture 3" descr="i2404o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" cy="776287"/>
          </a:xfrm>
          <a:prstGeom prst="rect">
            <a:avLst/>
          </a:prstGeom>
          <a:noFill/>
        </p:spPr>
      </p:pic>
      <p:pic>
        <p:nvPicPr>
          <p:cNvPr id="6" name="Picture 3" descr="i2404o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946" y="0"/>
            <a:ext cx="971550" cy="776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1403484"/>
            <a:ext cx="84249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Сабақтың эпиграфы: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«Біз сабақта ойнаймыз,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және бірге ойлаймыз»</a:t>
            </a:r>
            <a:endParaRPr kumimoji="0" lang="kk-KZ" sz="6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8" descr="kn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705844" cy="209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9564" y="3244924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96895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44924" y="3244923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7" y="0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092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85750"/>
            <a:ext cx="373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23018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0" y="4509120"/>
            <a:ext cx="1341438" cy="2143125"/>
            <a:chOff x="158" y="210"/>
            <a:chExt cx="665" cy="981"/>
          </a:xfrm>
        </p:grpSpPr>
        <p:pic>
          <p:nvPicPr>
            <p:cNvPr id="14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7380312" y="4437112"/>
            <a:ext cx="1341438" cy="2143125"/>
            <a:chOff x="158" y="210"/>
            <a:chExt cx="665" cy="981"/>
          </a:xfrm>
        </p:grpSpPr>
        <p:pic>
          <p:nvPicPr>
            <p:cNvPr id="17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367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628800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4208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50100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4371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0212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13176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641947" y="565237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028384" y="1196752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71600" y="1558528"/>
            <a:ext cx="730830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528763" marR="0" lvl="0" indent="-15287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1-кезең: «Жеті рет өлшеп, бір рет кес» (физикалық сұрақтар)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2-кезең: «Бұл кім?»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3-кезең: «Білімің - тірегің» (есептер шығару)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4-кезең: «Формулалар елінде»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5-кезең: «Қызықты физика елінде» 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76672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FF0000"/>
                </a:solidFill>
                <a:latin typeface="Monotype Corsiva" pitchFamily="66" charset="0"/>
              </a:rPr>
              <a:t>Сайыс кезеңдері </a:t>
            </a:r>
            <a:endParaRPr lang="ru-RU" sz="4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6" descr="Beyazkuşvegü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88749" cy="1548730"/>
          </a:xfrm>
          <a:prstGeom prst="rect">
            <a:avLst/>
          </a:prstGeom>
          <a:noFill/>
        </p:spPr>
      </p:pic>
      <p:pic>
        <p:nvPicPr>
          <p:cNvPr id="7" name="Picture 6" descr="Beyazkuşvegü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941168"/>
            <a:ext cx="1588749" cy="154873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602680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топ. Ойшылдар тобы.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Ұраны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Жарыс десе жанамыз, бүгінгі күнгі ойында, ойшылдықпен аламыз!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Сәлемдесуі: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Достарым ерігіп жүрме бос,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 ұстас, бірігіп тізе қос.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Жеңіспен мәреге барайық,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Жеңістің ұранын алайық.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6457">
            <a:off x="1116013" y="5805488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21295">
            <a:off x="1908175" y="587692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51623">
            <a:off x="2771775" y="587692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78651">
            <a:off x="3635375" y="587692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0567">
            <a:off x="4500563" y="5949950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60853">
            <a:off x="5364163" y="5949950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64026">
            <a:off x="7019925" y="587692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03640">
            <a:off x="6227763" y="587692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716498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топ. Тапқырлар тобы.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Ұраны: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Қандай сынақ болса дағы беріспе, әрқашан да үміткерміз жеңіске!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Сәлемдесуі: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 дайынбыз бұл сайысқа достарым,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Көрсетеміз бізде қандай күш барын.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Алға қойған мақсатымыз бір екен,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Сәтті болсын сапарымыз әрдайым.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0" descr="0f94a4ef70a1d04cae12a6bf4e462c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5977508"/>
            <a:ext cx="4445115" cy="8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0f94a4ef70a1d04cae12a6bf4e462c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35488" y="5977508"/>
            <a:ext cx="4445115" cy="8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920909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топ. Алғырлар тобы.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Ұраны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Алынбайтын қамал жоқ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Сәлемдесуі: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Шақырып жарыстарға сан -саланы,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Алғырлар топ жарғалы жар салады.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 етіп достық пенен  татулықты,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Қашанда тапқыр бол деп ой салады.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 descr="0f94a4ef70a1d04cae12a6bf4e462c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5977508"/>
            <a:ext cx="4445115" cy="8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0f94a4ef70a1d04cae12a6bf4e462c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35488" y="5977508"/>
            <a:ext cx="4445115" cy="8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1484784"/>
            <a:ext cx="82809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1-кезең: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«Жеті  рет  өлшеп, бір  рет  кес»</a:t>
            </a:r>
            <a:endParaRPr kumimoji="0" lang="kk-KZ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8" descr="bestgif_narod_ru_93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2343147" cy="25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9564" y="3244924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96895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44924" y="3244923"/>
            <a:ext cx="6669360" cy="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гшлп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7" y="0"/>
            <a:ext cx="9107633" cy="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092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85750"/>
            <a:ext cx="373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23018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0" y="4509120"/>
            <a:ext cx="1341438" cy="2143125"/>
            <a:chOff x="158" y="210"/>
            <a:chExt cx="665" cy="981"/>
          </a:xfrm>
        </p:grpSpPr>
        <p:pic>
          <p:nvPicPr>
            <p:cNvPr id="14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7380312" y="4437112"/>
            <a:ext cx="1341438" cy="2143125"/>
            <a:chOff x="158" y="210"/>
            <a:chExt cx="665" cy="981"/>
          </a:xfrm>
        </p:grpSpPr>
        <p:pic>
          <p:nvPicPr>
            <p:cNvPr id="17" name="Picture 36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7" descr="звезды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663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367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628800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4208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50100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437112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021288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13176"/>
            <a:ext cx="373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641947" y="565237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J00957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028384" y="1196752"/>
            <a:ext cx="208078" cy="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14492" y="-33009"/>
            <a:ext cx="31150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1-топ сұрақтары:</a:t>
            </a:r>
            <a:endParaRPr kumimoji="0" lang="kk-KZ" sz="3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4431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Кім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барлық тілде сөйлейді?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92696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(жаңғырық)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80728"/>
            <a:ext cx="5783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Теңізде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қандай тастар табылмайды?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052736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(құрғақ)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239" y="1412776"/>
            <a:ext cx="4684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Елеуішпен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 әкелуге бола ма?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484784"/>
            <a:ext cx="282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(болады, қар мен мұзды)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4482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Стакандағы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суды ішіп қойса ішінде не қалады?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1916832"/>
            <a:ext cx="1065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(ауа, бу)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276872"/>
            <a:ext cx="5258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Ашық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ыдыстағы су неге азаяды?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2348880"/>
            <a:ext cx="1402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(буланады)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708920"/>
            <a:ext cx="459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Неліктен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 отты сөндіреді?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4275" y="2780928"/>
            <a:ext cx="444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(су ауа жібермейді, от ауасыз жанбайды)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299695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Екі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жұмыртқа біреуі піскен, екіншісі шикі қалай ажыратамыз?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55776" y="3429000"/>
            <a:ext cx="658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(Айналдыру арқылы. Қатты дене мен сұйықтардың қозғалысы арқылы білеміз.)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4005064"/>
            <a:ext cx="5464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Адамның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алғашқы мінген көлігі не?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128" y="4077072"/>
            <a:ext cx="2006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(балалар арбасы)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36510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 Үстіне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қара құм, не күл сепсек қар тез ериді, неге?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11960" y="4766375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(Қара түс күн сәулесін тез жұтады)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01317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 Таудан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түскенде автомобильдің қай дөңгелегі айналмайды?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31840" y="5517232"/>
            <a:ext cx="295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(артық дөңгелегі, запаска)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2" descr="Gul_fla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3285" y="5495448"/>
            <a:ext cx="1080715" cy="13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Gul_fla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95448"/>
            <a:ext cx="1080715" cy="13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Gul_fla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85184"/>
            <a:ext cx="1080715" cy="13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506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698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11</cp:revision>
  <dcterms:created xsi:type="dcterms:W3CDTF">2014-04-07T11:26:19Z</dcterms:created>
  <dcterms:modified xsi:type="dcterms:W3CDTF">2014-04-08T15:57:03Z</dcterms:modified>
</cp:coreProperties>
</file>