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tod-kopilka.ru/images/doc/59/60374/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48400"/>
            <a:ext cx="6934200" cy="1220787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Составил: Учитель физической культуры </a:t>
            </a:r>
            <a:br>
              <a:rPr lang="ru-RU" sz="1800" dirty="0" smtClean="0"/>
            </a:br>
            <a:r>
              <a:rPr lang="ru-RU" sz="1800" dirty="0" smtClean="0"/>
              <a:t>Мещериков </a:t>
            </a:r>
            <a:r>
              <a:rPr lang="ru-RU" sz="1800" dirty="0" err="1" smtClean="0"/>
              <a:t>Серегй</a:t>
            </a:r>
            <a:r>
              <a:rPr lang="ru-RU" sz="1800" dirty="0" smtClean="0"/>
              <a:t> </a:t>
            </a:r>
            <a:r>
              <a:rPr lang="ru-RU" sz="1800" dirty="0" err="1" smtClean="0"/>
              <a:t>владимирович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- это небольшой комплекс специально подобранных упражнений для снятия возможного утомления с определенных групп мышц ребенка и взрослого.</a:t>
            </a:r>
          </a:p>
          <a:p>
            <a:pPr marL="0" indent="360363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Цель физкультминуток</a:t>
            </a:r>
            <a:r>
              <a:rPr lang="ru-RU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 – активно изменить деятельность детей и взрослых, и этим ослабить наступающее утомление, а затем снова переключить ребенка и себя на продолжение занятий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Результатом является восстановление устойчивости внимания, поднятие общего тонуса, повышение работоспособности.</a:t>
            </a:r>
          </a:p>
          <a:p>
            <a:pPr marL="0" indent="360363">
              <a:buNone/>
            </a:pPr>
            <a:endParaRPr lang="ru-RU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требования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к проведению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marL="0" indent="360363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Подбираются упражнения знакомые детям, простые и занимательные;</a:t>
            </a:r>
          </a:p>
          <a:p>
            <a:pPr marL="0" indent="360363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Проводить упражнения необходимо в чистом, хорошо проветриваемом и освещенном помещении;</a:t>
            </a:r>
          </a:p>
          <a:p>
            <a:pPr marL="0" indent="360363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проведения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учащиеся могут сидеть за партой или стоять около неё, находиться у классной доски или в проходах между партами, стоять в кругу, врассыпную, в парах и т.д.</a:t>
            </a:r>
          </a:p>
          <a:p>
            <a:pPr marL="0" indent="360363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могут проводиться в форме общеразвивающих упражнений, подвижной игры, танцевальных движений, выполнения движений под стихотворный текст, дидактической игры с движением.</a:t>
            </a:r>
          </a:p>
          <a:p>
            <a:pPr marL="0" indent="360363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82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81200" y="3124200"/>
            <a:ext cx="6096000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стихотворной форме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Моя семья  Этот пальчик – дедушка,Этот пальчик - бабушка,  Этот пальчик – папочк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3706019"/>
            <a:ext cx="3886200" cy="315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ПОИГРАЕМ В ПАЛЬЧИКИ Большаку дрова рубить, А тебе дрова носить, А тебе печь топи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7338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ергей\Desktop\колечко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44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ергей\Desktop\лезгинк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14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3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гимнастики для глаз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E:\204404065_07b17a88c2f8065920da1a3daa245396_800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1" y="1371600"/>
            <a:ext cx="43433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0" y="1295400"/>
            <a:ext cx="4953000" cy="5562600"/>
          </a:xfrm>
        </p:spPr>
        <p:txBody>
          <a:bodyPr>
            <a:normAutofit fontScale="70000" lnSpcReduction="20000"/>
          </a:bodyPr>
          <a:lstStyle/>
          <a:p>
            <a:pPr marL="0" indent="360363">
              <a:buNone/>
            </a:pPr>
            <a:r>
              <a:rPr lang="ru-RU" dirty="0" smtClean="0">
                <a:solidFill>
                  <a:schemeClr val="tx1"/>
                </a:solidFill>
              </a:rPr>
              <a:t>Расслабление и укрепление глазных мышц, избавление от боли в глазах.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Моргать в течении 1-2 минут.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 напряжением закрывать на 3-5 секунд попеременно один и другой глаз.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течении 10 секунд несколько раз сильно зажмуриться.</a:t>
            </a:r>
          </a:p>
          <a:p>
            <a:pPr marL="0" indent="3603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течении 10 секунд менять направление взгляда: прямо, вправо, влево, вверх, </a:t>
            </a:r>
            <a:r>
              <a:rPr lang="ru-RU" dirty="0" err="1" smtClean="0">
                <a:solidFill>
                  <a:schemeClr val="tx1"/>
                </a:solidFill>
              </a:rPr>
              <a:t>внизРасслабление</a:t>
            </a:r>
            <a:r>
              <a:rPr lang="ru-RU" dirty="0" smtClean="0">
                <a:solidFill>
                  <a:schemeClr val="tx1"/>
                </a:solidFill>
              </a:rPr>
              <a:t> и укрепление глазных мышц, избавление от боли в глазах.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Моргать в течении 1-2 минут.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 напряжением закрывать на 3-5 секунд попеременно один и другой глаз.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течении 10 секунд несколько раз сильно зажмуриться.</a:t>
            </a:r>
          </a:p>
          <a:p>
            <a:pPr marL="0" indent="3603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течении 10 секунд менять направление взгляда: прямо, вправо, влево, вверх, вниз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9144000" cy="2667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5900" u="sng" dirty="0" smtClean="0">
                <a:latin typeface="Times New Roman" pitchFamily="18" charset="0"/>
                <a:cs typeface="Times New Roman" pitchFamily="18" charset="0"/>
              </a:rPr>
              <a:t>1.   «Кошка»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И.п. - встать прямо, ноги чуть уже ширины плеч, ступни ног не должны отрываться от пола. На вдохе делается полуприседание с одновременным поворотом туловища влево или вправо. Руки делают хватательные движения на уровне пояса. Спина прямая.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581400"/>
            <a:ext cx="4495800" cy="3276600"/>
          </a:xfrm>
        </p:spPr>
        <p:txBody>
          <a:bodyPr>
            <a:normAutofit fontScale="47500" lnSpcReduction="20000"/>
          </a:bodyPr>
          <a:lstStyle/>
          <a:p>
            <a:pPr marL="0" indent="360363" algn="ctr">
              <a:buNone/>
            </a:pPr>
            <a:r>
              <a:rPr lang="ru-RU" sz="5900" u="sng" dirty="0" smtClean="0">
                <a:latin typeface="Times New Roman" pitchFamily="18" charset="0"/>
                <a:cs typeface="Times New Roman" pitchFamily="18" charset="0"/>
              </a:rPr>
              <a:t>2.  «</a:t>
            </a:r>
            <a:r>
              <a:rPr lang="ru-RU" sz="5900" u="sng" dirty="0" err="1" smtClean="0">
                <a:latin typeface="Times New Roman" pitchFamily="18" charset="0"/>
                <a:cs typeface="Times New Roman" pitchFamily="18" charset="0"/>
              </a:rPr>
              <a:t>Насосик</a:t>
            </a:r>
            <a:r>
              <a:rPr lang="ru-RU" sz="5900" u="sng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363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Дети ставят руки на пояс. Делают легкий вдох и выдох. Затем слегка приседают – вдох, выпрямляются – выдох. Постепенно приседания становятся ниже, вдох и выдох –  длительнее.</a:t>
            </a:r>
            <a:r>
              <a:rPr lang="ru-RU" sz="59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495800" y="3581400"/>
            <a:ext cx="4648200" cy="3276600"/>
          </a:xfrm>
        </p:spPr>
        <p:txBody>
          <a:bodyPr>
            <a:normAutofit/>
          </a:bodyPr>
          <a:lstStyle/>
          <a:p>
            <a:pPr marL="0" indent="360363"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3.   «Щеки – воздушные шары».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Надуваем щеки как шарик, вдыхаем воздух носом, а выдыхаем с закрытым ртом, раздувая щеки.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осан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для формирования правильной осанки.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7620000" cy="5791200"/>
          </a:xfrm>
        </p:spPr>
        <p:txBody>
          <a:bodyPr>
            <a:normAutofit fontScale="55000" lnSpcReduction="20000"/>
          </a:bodyPr>
          <a:lstStyle/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Наклоняемся с хлопком.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 хлопком потом встаем.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Вниз и вверх, вниз и вверх.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Ну-ка. хлопни громче всех!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(Наклониться и хлопнуть в ладоши внизу, распрямиться - хлопнуть над головой.)</a:t>
            </a:r>
          </a:p>
          <a:p>
            <a:pPr marL="0" indent="360363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одной ноге мы скачем.</a:t>
            </a:r>
          </a:p>
          <a:p>
            <a:pPr marL="0" indent="360363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упругий звонкий мячик.</a:t>
            </a:r>
          </a:p>
          <a:p>
            <a:pPr marL="0" indent="360363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другой поскачем тоже.</a:t>
            </a:r>
          </a:p>
          <a:p>
            <a:pPr marL="0" indent="360363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долго прыгать можем.</a:t>
            </a:r>
          </a:p>
          <a:p>
            <a:pPr marL="0" indent="360363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(Прыжки на одной ножке.)</a:t>
            </a:r>
          </a:p>
          <a:p>
            <a:pPr marL="0" indent="360363"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Головой вращаем плавно.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Смотрим влево, смотрим вправо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(Поворот головы вправо и влево.)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пройдемся мы немного.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{Ходьба на месте.)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вернемся вновь к уроку.</a:t>
            </a:r>
          </a:p>
          <a:p>
            <a:pPr marL="0" indent="360363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(Дети садятся за парты.)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«Отдых наш - физкультминутка,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Занимай свои места.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 присели, два - привстали,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Руки кверху все подняли.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Сели, встали, сели, встали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Ванькой-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встанькой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словно стали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потом пустились вскачь,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Словно мой упругий мяч».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686800" cy="3200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413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Составил: Учитель физической культуры  Мещериков Серегй владимирович</vt:lpstr>
      <vt:lpstr>Физкультминутка</vt:lpstr>
      <vt:lpstr>       Основные требования                                   к проведению физминуток: </vt:lpstr>
      <vt:lpstr>Пальчиковая гимнастика</vt:lpstr>
      <vt:lpstr>гимнастики для глаз</vt:lpstr>
      <vt:lpstr>Дыхательные упражнения</vt:lpstr>
      <vt:lpstr>Гимнастика для формирования правильной осанки. </vt:lpstr>
      <vt:lpstr>Слайд 8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11</cp:revision>
  <dcterms:created xsi:type="dcterms:W3CDTF">2017-08-30T13:08:56Z</dcterms:created>
  <dcterms:modified xsi:type="dcterms:W3CDTF">2017-09-17T16:57:56Z</dcterms:modified>
</cp:coreProperties>
</file>