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13"/>
  </p:notesMasterIdLst>
  <p:sldIdLst>
    <p:sldId id="256" r:id="rId2"/>
    <p:sldId id="346" r:id="rId3"/>
    <p:sldId id="321" r:id="rId4"/>
    <p:sldId id="324" r:id="rId5"/>
    <p:sldId id="318" r:id="rId6"/>
    <p:sldId id="319" r:id="rId7"/>
    <p:sldId id="290" r:id="rId8"/>
    <p:sldId id="267" r:id="rId9"/>
    <p:sldId id="272" r:id="rId10"/>
    <p:sldId id="314" r:id="rId11"/>
    <p:sldId id="34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89" autoAdjust="0"/>
  </p:normalViewPr>
  <p:slideViewPr>
    <p:cSldViewPr>
      <p:cViewPr varScale="1">
        <p:scale>
          <a:sx n="72" d="100"/>
          <a:sy n="72" d="100"/>
        </p:scale>
        <p:origin x="-389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E76578-021E-4C1F-9FCE-8515322CE6CD}" type="doc">
      <dgm:prSet loTypeId="urn:microsoft.com/office/officeart/2005/8/layout/radial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6D7884E-10FE-4DEE-ACB1-AAB30DF2A6C5}">
      <dgm:prSet custT="1"/>
      <dgm:spPr>
        <a:solidFill>
          <a:schemeClr val="accent6">
            <a:lumMod val="40000"/>
            <a:lumOff val="60000"/>
          </a:schemeClr>
        </a:solidFill>
        <a:ln w="28575">
          <a:solidFill>
            <a:schemeClr val="accent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5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ОСНОВНЫЕ  КОМПЕТЕН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5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ЦИИ</a:t>
          </a:r>
        </a:p>
      </dgm:t>
    </dgm:pt>
    <dgm:pt modelId="{1F9C70D1-7A63-4671-B0E9-FED0870627CE}" type="parTrans" cxnId="{50B693E0-3F42-4612-A6D0-DDAF6665C383}">
      <dgm:prSet/>
      <dgm:spPr/>
      <dgm:t>
        <a:bodyPr/>
        <a:lstStyle/>
        <a:p>
          <a:endParaRPr lang="ru-RU"/>
        </a:p>
      </dgm:t>
    </dgm:pt>
    <dgm:pt modelId="{8CC910A8-B631-46F3-9E50-9519E4B64286}" type="sibTrans" cxnId="{50B693E0-3F42-4612-A6D0-DDAF6665C383}">
      <dgm:prSet/>
      <dgm:spPr/>
      <dgm:t>
        <a:bodyPr/>
        <a:lstStyle/>
        <a:p>
          <a:endParaRPr lang="ru-RU"/>
        </a:p>
      </dgm:t>
    </dgm:pt>
    <dgm:pt modelId="{87B55D5B-90DD-4F04-A29A-6FB07E0B0EBF}">
      <dgm:prSet custT="1"/>
      <dgm:spPr>
        <a:solidFill>
          <a:srgbClr val="00B050"/>
        </a:solidFill>
        <a:ln w="19050">
          <a:solidFill>
            <a:srgbClr val="002060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500" b="1" i="0" u="none" strike="noStrike" cap="none" normalizeH="0" baseline="0" dirty="0" smtClean="0">
              <a:ln/>
              <a:effectLst/>
              <a:latin typeface="Arial" charset="0"/>
            </a:rPr>
            <a:t>ИНФОРМАЦИОН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500" b="1" i="0" u="none" strike="noStrike" cap="none" normalizeH="0" baseline="0" dirty="0" smtClean="0">
              <a:ln/>
              <a:effectLst/>
              <a:latin typeface="Arial" charset="0"/>
            </a:rPr>
            <a:t>НЫЕ</a:t>
          </a:r>
        </a:p>
      </dgm:t>
    </dgm:pt>
    <dgm:pt modelId="{84F5936F-6C76-43FB-9E84-BAA11A97A9F5}" type="parTrans" cxnId="{B113CCA4-2F2D-4525-A84C-7C2618265AB4}">
      <dgm:prSet/>
      <dgm:spPr>
        <a:ln w="57150"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EACD359C-D23D-44A5-84B2-4F4490A56E6C}" type="sibTrans" cxnId="{B113CCA4-2F2D-4525-A84C-7C2618265AB4}">
      <dgm:prSet/>
      <dgm:spPr/>
      <dgm:t>
        <a:bodyPr/>
        <a:lstStyle/>
        <a:p>
          <a:endParaRPr lang="ru-RU"/>
        </a:p>
      </dgm:t>
    </dgm:pt>
    <dgm:pt modelId="{2C3AA31F-C725-4387-994A-1AACCE43EC7F}">
      <dgm:prSet custT="1"/>
      <dgm:spPr>
        <a:solidFill>
          <a:srgbClr val="FFFF00"/>
        </a:solidFill>
        <a:ln w="19050">
          <a:solidFill>
            <a:srgbClr val="002060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5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ПРЕДМЕТНЫЕ</a:t>
          </a:r>
        </a:p>
      </dgm:t>
    </dgm:pt>
    <dgm:pt modelId="{BEE24846-A94B-4FD0-88A5-65AED7707B62}" type="parTrans" cxnId="{C56BDCC5-EF8B-4244-A98E-94AFB21912D2}">
      <dgm:prSet/>
      <dgm:spPr>
        <a:ln w="57150"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BEF4CAB0-CACB-4346-977D-54141755DBD4}" type="sibTrans" cxnId="{C56BDCC5-EF8B-4244-A98E-94AFB21912D2}">
      <dgm:prSet/>
      <dgm:spPr/>
      <dgm:t>
        <a:bodyPr/>
        <a:lstStyle/>
        <a:p>
          <a:endParaRPr lang="ru-RU"/>
        </a:p>
      </dgm:t>
    </dgm:pt>
    <dgm:pt modelId="{B07476F3-CC48-4AE6-B387-265FD2E14558}">
      <dgm:prSet custT="1"/>
      <dgm:spPr>
        <a:solidFill>
          <a:srgbClr val="7030A0"/>
        </a:solidFill>
        <a:ln w="19050">
          <a:solidFill>
            <a:srgbClr val="002060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500" b="1" i="0" u="none" strike="noStrike" cap="none" normalizeH="0" baseline="0" dirty="0" smtClean="0">
              <a:ln/>
              <a:effectLst/>
              <a:latin typeface="Arial" charset="0"/>
            </a:rPr>
            <a:t>ИССЛЕДОВАТЕЛЬСКИЕ</a:t>
          </a:r>
        </a:p>
      </dgm:t>
    </dgm:pt>
    <dgm:pt modelId="{3F9ECF9D-5594-4EC0-B983-391578967960}" type="sibTrans" cxnId="{62501EEF-7FCD-4620-9EB5-DCC88D60F157}">
      <dgm:prSet/>
      <dgm:spPr/>
      <dgm:t>
        <a:bodyPr/>
        <a:lstStyle/>
        <a:p>
          <a:endParaRPr lang="ru-RU"/>
        </a:p>
      </dgm:t>
    </dgm:pt>
    <dgm:pt modelId="{E26CE166-9540-4FA2-9B4A-9901C3B5D190}" type="parTrans" cxnId="{62501EEF-7FCD-4620-9EB5-DCC88D60F157}">
      <dgm:prSet/>
      <dgm:spPr>
        <a:ln w="57150"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E63BB461-1B11-4297-AB2B-451A1BCFFC01}">
      <dgm:prSet custT="1"/>
      <dgm:spPr>
        <a:solidFill>
          <a:srgbClr val="FFC000"/>
        </a:solidFill>
        <a:ln w="19050">
          <a:solidFill>
            <a:srgbClr val="002060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5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КОММУНИКАТИВ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5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НЫЕ</a:t>
          </a:r>
        </a:p>
      </dgm:t>
    </dgm:pt>
    <dgm:pt modelId="{BA4AD670-7218-4A25-BEA0-7F218652EFAB}" type="sibTrans" cxnId="{8976058C-60DA-42F3-B957-B113ACDC3188}">
      <dgm:prSet/>
      <dgm:spPr/>
      <dgm:t>
        <a:bodyPr/>
        <a:lstStyle/>
        <a:p>
          <a:endParaRPr lang="ru-RU"/>
        </a:p>
      </dgm:t>
    </dgm:pt>
    <dgm:pt modelId="{3E1774FD-EAB0-410F-92FA-9F4FCB98438D}" type="parTrans" cxnId="{8976058C-60DA-42F3-B957-B113ACDC3188}">
      <dgm:prSet/>
      <dgm:spPr>
        <a:ln w="57150"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1F5EFDF9-8EEF-433E-8ABF-BC870074466A}">
      <dgm:prSet custRadScaleRad="98979" custRadScaleInc="-5886"/>
      <dgm:spPr/>
      <dgm:t>
        <a:bodyPr/>
        <a:lstStyle/>
        <a:p>
          <a:endParaRPr lang="ru-RU"/>
        </a:p>
      </dgm:t>
    </dgm:pt>
    <dgm:pt modelId="{B30B5314-5537-4645-9101-376F7B2DA137}" type="parTrans" cxnId="{9537C572-2660-4F39-90D7-309D09151C8E}">
      <dgm:prSet/>
      <dgm:spPr/>
      <dgm:t>
        <a:bodyPr/>
        <a:lstStyle/>
        <a:p>
          <a:endParaRPr lang="ru-RU"/>
        </a:p>
      </dgm:t>
    </dgm:pt>
    <dgm:pt modelId="{1797D107-3433-4267-A8D2-E213B2D7C737}" type="sibTrans" cxnId="{9537C572-2660-4F39-90D7-309D09151C8E}">
      <dgm:prSet/>
      <dgm:spPr/>
      <dgm:t>
        <a:bodyPr/>
        <a:lstStyle/>
        <a:p>
          <a:endParaRPr lang="ru-RU"/>
        </a:p>
      </dgm:t>
    </dgm:pt>
    <dgm:pt modelId="{7BA2E618-AC2B-447C-80A6-2499B5F20A5F}">
      <dgm:prSet custT="1"/>
      <dgm:spPr>
        <a:solidFill>
          <a:srgbClr val="C00000"/>
        </a:solidFill>
        <a:ln w="19050">
          <a:solidFill>
            <a:srgbClr val="002060"/>
          </a:solidFill>
        </a:ln>
      </dgm:spPr>
      <dgm:t>
        <a:bodyPr/>
        <a:lstStyle/>
        <a:p>
          <a:r>
            <a:rPr lang="ru-RU" sz="1500" b="1" dirty="0" smtClean="0">
              <a:latin typeface="Arial" panose="020B0604020202020204" pitchFamily="34" charset="0"/>
              <a:cs typeface="Arial" panose="020B0604020202020204" pitchFamily="34" charset="0"/>
            </a:rPr>
            <a:t>ЛИЧНОСТНЫЕ</a:t>
          </a:r>
          <a:endParaRPr lang="ru-RU" sz="15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4DC6DA-DBA9-4DA1-A529-46635709B3B6}" type="parTrans" cxnId="{F2C6F16F-DBD3-440C-96B6-395B44886FDA}">
      <dgm:prSet/>
      <dgm:spPr>
        <a:ln w="57150"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CA33849C-CE1C-402F-8583-7A0FD09811CC}" type="sibTrans" cxnId="{F2C6F16F-DBD3-440C-96B6-395B44886FDA}">
      <dgm:prSet/>
      <dgm:spPr/>
      <dgm:t>
        <a:bodyPr/>
        <a:lstStyle/>
        <a:p>
          <a:endParaRPr lang="ru-RU"/>
        </a:p>
      </dgm:t>
    </dgm:pt>
    <dgm:pt modelId="{DA4C3095-3E5D-45D7-9617-2021EF195E81}">
      <dgm:prSet custT="1"/>
      <dgm:spPr>
        <a:solidFill>
          <a:schemeClr val="tx2">
            <a:lumMod val="60000"/>
            <a:lumOff val="40000"/>
          </a:schemeClr>
        </a:solidFill>
        <a:ln w="19050">
          <a:solidFill>
            <a:srgbClr val="002060"/>
          </a:solidFill>
        </a:ln>
      </dgm:spPr>
      <dgm:t>
        <a:bodyPr/>
        <a:lstStyle/>
        <a:p>
          <a:r>
            <a:rPr lang="ru-RU" sz="1500" b="1" dirty="0" smtClean="0">
              <a:latin typeface="Arial" panose="020B0604020202020204" pitchFamily="34" charset="0"/>
              <a:cs typeface="Arial" panose="020B0604020202020204" pitchFamily="34" charset="0"/>
            </a:rPr>
            <a:t>ОБЩЕКУЛЬТУРНЫЕ</a:t>
          </a:r>
          <a:endParaRPr lang="ru-RU" sz="15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48A15C-2C0E-4A51-878C-E862A602B802}" type="parTrans" cxnId="{17ACF365-7E4B-46DA-9A33-CED25E641EB5}">
      <dgm:prSet/>
      <dgm:spPr>
        <a:ln w="57150"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9D608A34-452E-4CEB-B202-8D10B1D6DD47}" type="sibTrans" cxnId="{17ACF365-7E4B-46DA-9A33-CED25E641EB5}">
      <dgm:prSet/>
      <dgm:spPr/>
      <dgm:t>
        <a:bodyPr/>
        <a:lstStyle/>
        <a:p>
          <a:endParaRPr lang="ru-RU"/>
        </a:p>
      </dgm:t>
    </dgm:pt>
    <dgm:pt modelId="{A1BD7454-3EF7-44CA-8E8E-4D31E20DE689}" type="pres">
      <dgm:prSet presAssocID="{5DE76578-021E-4C1F-9FCE-8515322CE6C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49A4D3-6ECB-493A-BFE5-01BB795246A4}" type="pres">
      <dgm:prSet presAssocID="{36D7884E-10FE-4DEE-ACB1-AAB30DF2A6C5}" presName="centerShape" presStyleLbl="node0" presStyleIdx="0" presStyleCnt="1" custScaleX="112271"/>
      <dgm:spPr/>
      <dgm:t>
        <a:bodyPr/>
        <a:lstStyle/>
        <a:p>
          <a:endParaRPr lang="ru-RU"/>
        </a:p>
      </dgm:t>
    </dgm:pt>
    <dgm:pt modelId="{92B9F9EE-8954-4A59-B7CD-D7BA3B20E577}" type="pres">
      <dgm:prSet presAssocID="{E26CE166-9540-4FA2-9B4A-9901C3B5D190}" presName="Name9" presStyleLbl="parChTrans1D2" presStyleIdx="0" presStyleCnt="6"/>
      <dgm:spPr/>
      <dgm:t>
        <a:bodyPr/>
        <a:lstStyle/>
        <a:p>
          <a:endParaRPr lang="ru-RU"/>
        </a:p>
      </dgm:t>
    </dgm:pt>
    <dgm:pt modelId="{23BB54B6-27D3-4BE0-8FA5-96ADC4A28C5B}" type="pres">
      <dgm:prSet presAssocID="{E26CE166-9540-4FA2-9B4A-9901C3B5D190}" presName="connTx" presStyleLbl="parChTrans1D2" presStyleIdx="0" presStyleCnt="6"/>
      <dgm:spPr/>
      <dgm:t>
        <a:bodyPr/>
        <a:lstStyle/>
        <a:p>
          <a:endParaRPr lang="ru-RU"/>
        </a:p>
      </dgm:t>
    </dgm:pt>
    <dgm:pt modelId="{E7B21D0A-0F4C-4138-9DC1-1631BE2F2682}" type="pres">
      <dgm:prSet presAssocID="{B07476F3-CC48-4AE6-B387-265FD2E14558}" presName="node" presStyleLbl="node1" presStyleIdx="0" presStyleCnt="6" custScaleX="215753">
        <dgm:presLayoutVars>
          <dgm:bulletEnabled val="1"/>
        </dgm:presLayoutVars>
      </dgm:prSet>
      <dgm:spPr>
        <a:prstGeom prst="star32">
          <a:avLst/>
        </a:prstGeom>
      </dgm:spPr>
      <dgm:t>
        <a:bodyPr/>
        <a:lstStyle/>
        <a:p>
          <a:endParaRPr lang="ru-RU"/>
        </a:p>
      </dgm:t>
    </dgm:pt>
    <dgm:pt modelId="{7C278533-F57B-4255-B140-8163CFBA9283}" type="pres">
      <dgm:prSet presAssocID="{3E1774FD-EAB0-410F-92FA-9F4FCB98438D}" presName="Name9" presStyleLbl="parChTrans1D2" presStyleIdx="1" presStyleCnt="6"/>
      <dgm:spPr/>
      <dgm:t>
        <a:bodyPr/>
        <a:lstStyle/>
        <a:p>
          <a:endParaRPr lang="ru-RU"/>
        </a:p>
      </dgm:t>
    </dgm:pt>
    <dgm:pt modelId="{A2770A77-AD0B-44B6-BA22-491520EE24F9}" type="pres">
      <dgm:prSet presAssocID="{3E1774FD-EAB0-410F-92FA-9F4FCB98438D}" presName="connTx" presStyleLbl="parChTrans1D2" presStyleIdx="1" presStyleCnt="6"/>
      <dgm:spPr/>
      <dgm:t>
        <a:bodyPr/>
        <a:lstStyle/>
        <a:p>
          <a:endParaRPr lang="ru-RU"/>
        </a:p>
      </dgm:t>
    </dgm:pt>
    <dgm:pt modelId="{EF21F7CC-5842-43EC-956B-B608146EFF36}" type="pres">
      <dgm:prSet presAssocID="{E63BB461-1B11-4297-AB2B-451A1BCFFC01}" presName="node" presStyleLbl="node1" presStyleIdx="1" presStyleCnt="6" custScaleX="213857" custRadScaleRad="118034" custRadScaleInc="36607">
        <dgm:presLayoutVars>
          <dgm:bulletEnabled val="1"/>
        </dgm:presLayoutVars>
      </dgm:prSet>
      <dgm:spPr>
        <a:prstGeom prst="star32">
          <a:avLst/>
        </a:prstGeom>
      </dgm:spPr>
      <dgm:t>
        <a:bodyPr/>
        <a:lstStyle/>
        <a:p>
          <a:endParaRPr lang="ru-RU"/>
        </a:p>
      </dgm:t>
    </dgm:pt>
    <dgm:pt modelId="{88AEC189-7051-4596-9319-35D56147C0E8}" type="pres">
      <dgm:prSet presAssocID="{CF48A15C-2C0E-4A51-878C-E862A602B802}" presName="Name9" presStyleLbl="parChTrans1D2" presStyleIdx="2" presStyleCnt="6"/>
      <dgm:spPr/>
      <dgm:t>
        <a:bodyPr/>
        <a:lstStyle/>
        <a:p>
          <a:endParaRPr lang="ru-RU"/>
        </a:p>
      </dgm:t>
    </dgm:pt>
    <dgm:pt modelId="{858C91BD-1F5E-42A7-875E-ACB7AA47E8C2}" type="pres">
      <dgm:prSet presAssocID="{CF48A15C-2C0E-4A51-878C-E862A602B802}" presName="connTx" presStyleLbl="parChTrans1D2" presStyleIdx="2" presStyleCnt="6"/>
      <dgm:spPr/>
      <dgm:t>
        <a:bodyPr/>
        <a:lstStyle/>
        <a:p>
          <a:endParaRPr lang="ru-RU"/>
        </a:p>
      </dgm:t>
    </dgm:pt>
    <dgm:pt modelId="{9AF73C73-343B-4D78-B0AB-09243D308818}" type="pres">
      <dgm:prSet presAssocID="{DA4C3095-3E5D-45D7-9617-2021EF195E81}" presName="node" presStyleLbl="node1" presStyleIdx="2" presStyleCnt="6" custScaleX="211646" custRadScaleRad="115162" custRadScaleInc="-29210">
        <dgm:presLayoutVars>
          <dgm:bulletEnabled val="1"/>
        </dgm:presLayoutVars>
      </dgm:prSet>
      <dgm:spPr>
        <a:prstGeom prst="star32">
          <a:avLst/>
        </a:prstGeom>
      </dgm:spPr>
      <dgm:t>
        <a:bodyPr/>
        <a:lstStyle/>
        <a:p>
          <a:endParaRPr lang="ru-RU"/>
        </a:p>
      </dgm:t>
    </dgm:pt>
    <dgm:pt modelId="{E8C78A12-3D3E-4818-93E1-F444C7841F1F}" type="pres">
      <dgm:prSet presAssocID="{2C4DC6DA-DBA9-4DA1-A529-46635709B3B6}" presName="Name9" presStyleLbl="parChTrans1D2" presStyleIdx="3" presStyleCnt="6"/>
      <dgm:spPr/>
      <dgm:t>
        <a:bodyPr/>
        <a:lstStyle/>
        <a:p>
          <a:endParaRPr lang="ru-RU"/>
        </a:p>
      </dgm:t>
    </dgm:pt>
    <dgm:pt modelId="{D407F883-8592-4505-BF48-909569ABCA48}" type="pres">
      <dgm:prSet presAssocID="{2C4DC6DA-DBA9-4DA1-A529-46635709B3B6}" presName="connTx" presStyleLbl="parChTrans1D2" presStyleIdx="3" presStyleCnt="6"/>
      <dgm:spPr/>
      <dgm:t>
        <a:bodyPr/>
        <a:lstStyle/>
        <a:p>
          <a:endParaRPr lang="ru-RU"/>
        </a:p>
      </dgm:t>
    </dgm:pt>
    <dgm:pt modelId="{3E1DC255-D5A1-45A5-B45E-662BF5AF1C20}" type="pres">
      <dgm:prSet presAssocID="{7BA2E618-AC2B-447C-80A6-2499B5F20A5F}" presName="node" presStyleLbl="node1" presStyleIdx="3" presStyleCnt="6" custScaleX="224613">
        <dgm:presLayoutVars>
          <dgm:bulletEnabled val="1"/>
        </dgm:presLayoutVars>
      </dgm:prSet>
      <dgm:spPr>
        <a:prstGeom prst="star32">
          <a:avLst/>
        </a:prstGeom>
      </dgm:spPr>
      <dgm:t>
        <a:bodyPr/>
        <a:lstStyle/>
        <a:p>
          <a:endParaRPr lang="ru-RU"/>
        </a:p>
      </dgm:t>
    </dgm:pt>
    <dgm:pt modelId="{2847E276-EA59-45B5-927A-8D63DB6B4FCD}" type="pres">
      <dgm:prSet presAssocID="{84F5936F-6C76-43FB-9E84-BAA11A97A9F5}" presName="Name9" presStyleLbl="parChTrans1D2" presStyleIdx="4" presStyleCnt="6"/>
      <dgm:spPr/>
      <dgm:t>
        <a:bodyPr/>
        <a:lstStyle/>
        <a:p>
          <a:endParaRPr lang="ru-RU"/>
        </a:p>
      </dgm:t>
    </dgm:pt>
    <dgm:pt modelId="{7200C786-B962-48CC-B2D5-7D4DA047320D}" type="pres">
      <dgm:prSet presAssocID="{84F5936F-6C76-43FB-9E84-BAA11A97A9F5}" presName="connTx" presStyleLbl="parChTrans1D2" presStyleIdx="4" presStyleCnt="6"/>
      <dgm:spPr/>
      <dgm:t>
        <a:bodyPr/>
        <a:lstStyle/>
        <a:p>
          <a:endParaRPr lang="ru-RU"/>
        </a:p>
      </dgm:t>
    </dgm:pt>
    <dgm:pt modelId="{A3D3CA96-03C3-484E-86EE-73B02C377514}" type="pres">
      <dgm:prSet presAssocID="{87B55D5B-90DD-4F04-A29A-6FB07E0B0EBF}" presName="node" presStyleLbl="node1" presStyleIdx="4" presStyleCnt="6" custScaleX="202669" custRadScaleRad="117989" custRadScaleInc="30986">
        <dgm:presLayoutVars>
          <dgm:bulletEnabled val="1"/>
        </dgm:presLayoutVars>
      </dgm:prSet>
      <dgm:spPr>
        <a:prstGeom prst="star32">
          <a:avLst/>
        </a:prstGeom>
      </dgm:spPr>
      <dgm:t>
        <a:bodyPr/>
        <a:lstStyle/>
        <a:p>
          <a:endParaRPr lang="ru-RU"/>
        </a:p>
      </dgm:t>
    </dgm:pt>
    <dgm:pt modelId="{07E9578D-E5B3-4659-B0D1-22967E8EE9D6}" type="pres">
      <dgm:prSet presAssocID="{BEE24846-A94B-4FD0-88A5-65AED7707B62}" presName="Name9" presStyleLbl="parChTrans1D2" presStyleIdx="5" presStyleCnt="6"/>
      <dgm:spPr/>
      <dgm:t>
        <a:bodyPr/>
        <a:lstStyle/>
        <a:p>
          <a:endParaRPr lang="ru-RU"/>
        </a:p>
      </dgm:t>
    </dgm:pt>
    <dgm:pt modelId="{2554E2E5-DC35-4D6F-86F3-8CAA0302F914}" type="pres">
      <dgm:prSet presAssocID="{BEE24846-A94B-4FD0-88A5-65AED7707B62}" presName="connTx" presStyleLbl="parChTrans1D2" presStyleIdx="5" presStyleCnt="6"/>
      <dgm:spPr/>
      <dgm:t>
        <a:bodyPr/>
        <a:lstStyle/>
        <a:p>
          <a:endParaRPr lang="ru-RU"/>
        </a:p>
      </dgm:t>
    </dgm:pt>
    <dgm:pt modelId="{A8BF0D96-5785-4BC4-A9AA-03F4961B5C26}" type="pres">
      <dgm:prSet presAssocID="{2C3AA31F-C725-4387-994A-1AACCE43EC7F}" presName="node" presStyleLbl="node1" presStyleIdx="5" presStyleCnt="6" custScaleX="208194" custRadScaleRad="116591" custRadScaleInc="-27311">
        <dgm:presLayoutVars>
          <dgm:bulletEnabled val="1"/>
        </dgm:presLayoutVars>
      </dgm:prSet>
      <dgm:spPr>
        <a:prstGeom prst="star32">
          <a:avLst/>
        </a:prstGeom>
      </dgm:spPr>
      <dgm:t>
        <a:bodyPr/>
        <a:lstStyle/>
        <a:p>
          <a:endParaRPr lang="ru-RU"/>
        </a:p>
      </dgm:t>
    </dgm:pt>
  </dgm:ptLst>
  <dgm:cxnLst>
    <dgm:cxn modelId="{EA2AB7B2-6F29-45F3-B6A8-46F9D922D77F}" type="presOf" srcId="{87B55D5B-90DD-4F04-A29A-6FB07E0B0EBF}" destId="{A3D3CA96-03C3-484E-86EE-73B02C377514}" srcOrd="0" destOrd="0" presId="urn:microsoft.com/office/officeart/2005/8/layout/radial1"/>
    <dgm:cxn modelId="{F470FF50-D323-4FBC-9E73-444F427D98F7}" type="presOf" srcId="{E63BB461-1B11-4297-AB2B-451A1BCFFC01}" destId="{EF21F7CC-5842-43EC-956B-B608146EFF36}" srcOrd="0" destOrd="0" presId="urn:microsoft.com/office/officeart/2005/8/layout/radial1"/>
    <dgm:cxn modelId="{B113CCA4-2F2D-4525-A84C-7C2618265AB4}" srcId="{36D7884E-10FE-4DEE-ACB1-AAB30DF2A6C5}" destId="{87B55D5B-90DD-4F04-A29A-6FB07E0B0EBF}" srcOrd="4" destOrd="0" parTransId="{84F5936F-6C76-43FB-9E84-BAA11A97A9F5}" sibTransId="{EACD359C-D23D-44A5-84B2-4F4490A56E6C}"/>
    <dgm:cxn modelId="{7E7C5025-C6BB-4FA1-A788-376ADB79EC53}" type="presOf" srcId="{2C4DC6DA-DBA9-4DA1-A529-46635709B3B6}" destId="{D407F883-8592-4505-BF48-909569ABCA48}" srcOrd="1" destOrd="0" presId="urn:microsoft.com/office/officeart/2005/8/layout/radial1"/>
    <dgm:cxn modelId="{B84193E3-71C2-4D71-B42C-C9AFB0C7FC20}" type="presOf" srcId="{CF48A15C-2C0E-4A51-878C-E862A602B802}" destId="{858C91BD-1F5E-42A7-875E-ACB7AA47E8C2}" srcOrd="1" destOrd="0" presId="urn:microsoft.com/office/officeart/2005/8/layout/radial1"/>
    <dgm:cxn modelId="{D53BD73E-9651-4FDB-8499-92E49F5FAA8F}" type="presOf" srcId="{84F5936F-6C76-43FB-9E84-BAA11A97A9F5}" destId="{2847E276-EA59-45B5-927A-8D63DB6B4FCD}" srcOrd="0" destOrd="0" presId="urn:microsoft.com/office/officeart/2005/8/layout/radial1"/>
    <dgm:cxn modelId="{57632EC0-BE7F-4B91-A0ED-745E27D34DDF}" type="presOf" srcId="{DA4C3095-3E5D-45D7-9617-2021EF195E81}" destId="{9AF73C73-343B-4D78-B0AB-09243D308818}" srcOrd="0" destOrd="0" presId="urn:microsoft.com/office/officeart/2005/8/layout/radial1"/>
    <dgm:cxn modelId="{C67A4C67-EF88-405B-8CC6-4F95758EA58D}" type="presOf" srcId="{BEE24846-A94B-4FD0-88A5-65AED7707B62}" destId="{2554E2E5-DC35-4D6F-86F3-8CAA0302F914}" srcOrd="1" destOrd="0" presId="urn:microsoft.com/office/officeart/2005/8/layout/radial1"/>
    <dgm:cxn modelId="{62501EEF-7FCD-4620-9EB5-DCC88D60F157}" srcId="{36D7884E-10FE-4DEE-ACB1-AAB30DF2A6C5}" destId="{B07476F3-CC48-4AE6-B387-265FD2E14558}" srcOrd="0" destOrd="0" parTransId="{E26CE166-9540-4FA2-9B4A-9901C3B5D190}" sibTransId="{3F9ECF9D-5594-4EC0-B983-391578967960}"/>
    <dgm:cxn modelId="{50B693E0-3F42-4612-A6D0-DDAF6665C383}" srcId="{5DE76578-021E-4C1F-9FCE-8515322CE6CD}" destId="{36D7884E-10FE-4DEE-ACB1-AAB30DF2A6C5}" srcOrd="0" destOrd="0" parTransId="{1F9C70D1-7A63-4671-B0E9-FED0870627CE}" sibTransId="{8CC910A8-B631-46F3-9E50-9519E4B64286}"/>
    <dgm:cxn modelId="{EAEBB5C4-2D09-4DA2-A85D-5616442EB0D2}" type="presOf" srcId="{3E1774FD-EAB0-410F-92FA-9F4FCB98438D}" destId="{A2770A77-AD0B-44B6-BA22-491520EE24F9}" srcOrd="1" destOrd="0" presId="urn:microsoft.com/office/officeart/2005/8/layout/radial1"/>
    <dgm:cxn modelId="{3430BE17-1CBD-466F-999D-CA28E09B7A29}" type="presOf" srcId="{B07476F3-CC48-4AE6-B387-265FD2E14558}" destId="{E7B21D0A-0F4C-4138-9DC1-1631BE2F2682}" srcOrd="0" destOrd="0" presId="urn:microsoft.com/office/officeart/2005/8/layout/radial1"/>
    <dgm:cxn modelId="{8976058C-60DA-42F3-B957-B113ACDC3188}" srcId="{36D7884E-10FE-4DEE-ACB1-AAB30DF2A6C5}" destId="{E63BB461-1B11-4297-AB2B-451A1BCFFC01}" srcOrd="1" destOrd="0" parTransId="{3E1774FD-EAB0-410F-92FA-9F4FCB98438D}" sibTransId="{BA4AD670-7218-4A25-BEA0-7F218652EFAB}"/>
    <dgm:cxn modelId="{0F9CE89D-EF75-4960-8E68-60BE5F097651}" type="presOf" srcId="{2C4DC6DA-DBA9-4DA1-A529-46635709B3B6}" destId="{E8C78A12-3D3E-4818-93E1-F444C7841F1F}" srcOrd="0" destOrd="0" presId="urn:microsoft.com/office/officeart/2005/8/layout/radial1"/>
    <dgm:cxn modelId="{C56BDCC5-EF8B-4244-A98E-94AFB21912D2}" srcId="{36D7884E-10FE-4DEE-ACB1-AAB30DF2A6C5}" destId="{2C3AA31F-C725-4387-994A-1AACCE43EC7F}" srcOrd="5" destOrd="0" parTransId="{BEE24846-A94B-4FD0-88A5-65AED7707B62}" sibTransId="{BEF4CAB0-CACB-4346-977D-54141755DBD4}"/>
    <dgm:cxn modelId="{A6CEF349-C833-4981-A785-F54192D4016B}" type="presOf" srcId="{BEE24846-A94B-4FD0-88A5-65AED7707B62}" destId="{07E9578D-E5B3-4659-B0D1-22967E8EE9D6}" srcOrd="0" destOrd="0" presId="urn:microsoft.com/office/officeart/2005/8/layout/radial1"/>
    <dgm:cxn modelId="{C64A60DC-FD45-43DC-9789-5010112AC9A7}" type="presOf" srcId="{7BA2E618-AC2B-447C-80A6-2499B5F20A5F}" destId="{3E1DC255-D5A1-45A5-B45E-662BF5AF1C20}" srcOrd="0" destOrd="0" presId="urn:microsoft.com/office/officeart/2005/8/layout/radial1"/>
    <dgm:cxn modelId="{4ECAA938-5884-43D2-95FE-D91EF590677D}" type="presOf" srcId="{5DE76578-021E-4C1F-9FCE-8515322CE6CD}" destId="{A1BD7454-3EF7-44CA-8E8E-4D31E20DE689}" srcOrd="0" destOrd="0" presId="urn:microsoft.com/office/officeart/2005/8/layout/radial1"/>
    <dgm:cxn modelId="{852FCAED-FA6C-488E-B098-802EE89CEBF1}" type="presOf" srcId="{E26CE166-9540-4FA2-9B4A-9901C3B5D190}" destId="{92B9F9EE-8954-4A59-B7CD-D7BA3B20E577}" srcOrd="0" destOrd="0" presId="urn:microsoft.com/office/officeart/2005/8/layout/radial1"/>
    <dgm:cxn modelId="{74500ABB-7DE4-4C67-AE03-E92274B6364C}" type="presOf" srcId="{36D7884E-10FE-4DEE-ACB1-AAB30DF2A6C5}" destId="{B649A4D3-6ECB-493A-BFE5-01BB795246A4}" srcOrd="0" destOrd="0" presId="urn:microsoft.com/office/officeart/2005/8/layout/radial1"/>
    <dgm:cxn modelId="{C8A48883-A026-4AA7-AA3C-D7EE2712C950}" type="presOf" srcId="{84F5936F-6C76-43FB-9E84-BAA11A97A9F5}" destId="{7200C786-B962-48CC-B2D5-7D4DA047320D}" srcOrd="1" destOrd="0" presId="urn:microsoft.com/office/officeart/2005/8/layout/radial1"/>
    <dgm:cxn modelId="{F2C6F16F-DBD3-440C-96B6-395B44886FDA}" srcId="{36D7884E-10FE-4DEE-ACB1-AAB30DF2A6C5}" destId="{7BA2E618-AC2B-447C-80A6-2499B5F20A5F}" srcOrd="3" destOrd="0" parTransId="{2C4DC6DA-DBA9-4DA1-A529-46635709B3B6}" sibTransId="{CA33849C-CE1C-402F-8583-7A0FD09811CC}"/>
    <dgm:cxn modelId="{17ACF365-7E4B-46DA-9A33-CED25E641EB5}" srcId="{36D7884E-10FE-4DEE-ACB1-AAB30DF2A6C5}" destId="{DA4C3095-3E5D-45D7-9617-2021EF195E81}" srcOrd="2" destOrd="0" parTransId="{CF48A15C-2C0E-4A51-878C-E862A602B802}" sibTransId="{9D608A34-452E-4CEB-B202-8D10B1D6DD47}"/>
    <dgm:cxn modelId="{5CF2173E-251F-4B71-9AA6-8728DA857DD5}" type="presOf" srcId="{CF48A15C-2C0E-4A51-878C-E862A602B802}" destId="{88AEC189-7051-4596-9319-35D56147C0E8}" srcOrd="0" destOrd="0" presId="urn:microsoft.com/office/officeart/2005/8/layout/radial1"/>
    <dgm:cxn modelId="{D085DA37-1791-4D0B-9470-BA7CED38D20F}" type="presOf" srcId="{E26CE166-9540-4FA2-9B4A-9901C3B5D190}" destId="{23BB54B6-27D3-4BE0-8FA5-96ADC4A28C5B}" srcOrd="1" destOrd="0" presId="urn:microsoft.com/office/officeart/2005/8/layout/radial1"/>
    <dgm:cxn modelId="{A286B47C-F87D-4C85-BEEA-BAE3A3516BAD}" type="presOf" srcId="{3E1774FD-EAB0-410F-92FA-9F4FCB98438D}" destId="{7C278533-F57B-4255-B140-8163CFBA9283}" srcOrd="0" destOrd="0" presId="urn:microsoft.com/office/officeart/2005/8/layout/radial1"/>
    <dgm:cxn modelId="{9537C572-2660-4F39-90D7-309D09151C8E}" srcId="{5DE76578-021E-4C1F-9FCE-8515322CE6CD}" destId="{1F5EFDF9-8EEF-433E-8ABF-BC870074466A}" srcOrd="1" destOrd="0" parTransId="{B30B5314-5537-4645-9101-376F7B2DA137}" sibTransId="{1797D107-3433-4267-A8D2-E213B2D7C737}"/>
    <dgm:cxn modelId="{016986EE-F817-4F97-BF78-9868C10FA9AC}" type="presOf" srcId="{2C3AA31F-C725-4387-994A-1AACCE43EC7F}" destId="{A8BF0D96-5785-4BC4-A9AA-03F4961B5C26}" srcOrd="0" destOrd="0" presId="urn:microsoft.com/office/officeart/2005/8/layout/radial1"/>
    <dgm:cxn modelId="{B4A20601-D5FF-4541-9745-D5779EB4EE9F}" type="presParOf" srcId="{A1BD7454-3EF7-44CA-8E8E-4D31E20DE689}" destId="{B649A4D3-6ECB-493A-BFE5-01BB795246A4}" srcOrd="0" destOrd="0" presId="urn:microsoft.com/office/officeart/2005/8/layout/radial1"/>
    <dgm:cxn modelId="{5037B875-3B7E-4082-A0E3-71B3B664B4CB}" type="presParOf" srcId="{A1BD7454-3EF7-44CA-8E8E-4D31E20DE689}" destId="{92B9F9EE-8954-4A59-B7CD-D7BA3B20E577}" srcOrd="1" destOrd="0" presId="urn:microsoft.com/office/officeart/2005/8/layout/radial1"/>
    <dgm:cxn modelId="{9A754ECC-488A-40BB-83C4-B668B8150314}" type="presParOf" srcId="{92B9F9EE-8954-4A59-B7CD-D7BA3B20E577}" destId="{23BB54B6-27D3-4BE0-8FA5-96ADC4A28C5B}" srcOrd="0" destOrd="0" presId="urn:microsoft.com/office/officeart/2005/8/layout/radial1"/>
    <dgm:cxn modelId="{3058648C-2B60-47D1-83FA-25BE0632628D}" type="presParOf" srcId="{A1BD7454-3EF7-44CA-8E8E-4D31E20DE689}" destId="{E7B21D0A-0F4C-4138-9DC1-1631BE2F2682}" srcOrd="2" destOrd="0" presId="urn:microsoft.com/office/officeart/2005/8/layout/radial1"/>
    <dgm:cxn modelId="{0279F334-D4CD-48E4-B67E-99F05A0EB0EF}" type="presParOf" srcId="{A1BD7454-3EF7-44CA-8E8E-4D31E20DE689}" destId="{7C278533-F57B-4255-B140-8163CFBA9283}" srcOrd="3" destOrd="0" presId="urn:microsoft.com/office/officeart/2005/8/layout/radial1"/>
    <dgm:cxn modelId="{EF54C13C-CDCD-474E-85B0-2C30964E4A5D}" type="presParOf" srcId="{7C278533-F57B-4255-B140-8163CFBA9283}" destId="{A2770A77-AD0B-44B6-BA22-491520EE24F9}" srcOrd="0" destOrd="0" presId="urn:microsoft.com/office/officeart/2005/8/layout/radial1"/>
    <dgm:cxn modelId="{F115B8F6-3290-44F4-A56B-4372A2850084}" type="presParOf" srcId="{A1BD7454-3EF7-44CA-8E8E-4D31E20DE689}" destId="{EF21F7CC-5842-43EC-956B-B608146EFF36}" srcOrd="4" destOrd="0" presId="urn:microsoft.com/office/officeart/2005/8/layout/radial1"/>
    <dgm:cxn modelId="{E2621CFB-D246-4F3F-BC36-9F82BD6B41BC}" type="presParOf" srcId="{A1BD7454-3EF7-44CA-8E8E-4D31E20DE689}" destId="{88AEC189-7051-4596-9319-35D56147C0E8}" srcOrd="5" destOrd="0" presId="urn:microsoft.com/office/officeart/2005/8/layout/radial1"/>
    <dgm:cxn modelId="{1206F60F-CA83-4714-BA8D-FCC6225FB94E}" type="presParOf" srcId="{88AEC189-7051-4596-9319-35D56147C0E8}" destId="{858C91BD-1F5E-42A7-875E-ACB7AA47E8C2}" srcOrd="0" destOrd="0" presId="urn:microsoft.com/office/officeart/2005/8/layout/radial1"/>
    <dgm:cxn modelId="{A6ACD906-EECC-4678-B8DC-C90968644E3F}" type="presParOf" srcId="{A1BD7454-3EF7-44CA-8E8E-4D31E20DE689}" destId="{9AF73C73-343B-4D78-B0AB-09243D308818}" srcOrd="6" destOrd="0" presId="urn:microsoft.com/office/officeart/2005/8/layout/radial1"/>
    <dgm:cxn modelId="{9012E405-0BB5-498C-8739-4DE3079B19E5}" type="presParOf" srcId="{A1BD7454-3EF7-44CA-8E8E-4D31E20DE689}" destId="{E8C78A12-3D3E-4818-93E1-F444C7841F1F}" srcOrd="7" destOrd="0" presId="urn:microsoft.com/office/officeart/2005/8/layout/radial1"/>
    <dgm:cxn modelId="{E2D40437-7DDE-4494-A48C-DE1E2DFD7D7C}" type="presParOf" srcId="{E8C78A12-3D3E-4818-93E1-F444C7841F1F}" destId="{D407F883-8592-4505-BF48-909569ABCA48}" srcOrd="0" destOrd="0" presId="urn:microsoft.com/office/officeart/2005/8/layout/radial1"/>
    <dgm:cxn modelId="{133D0D3D-08CD-4CBB-A552-F30AC22E704E}" type="presParOf" srcId="{A1BD7454-3EF7-44CA-8E8E-4D31E20DE689}" destId="{3E1DC255-D5A1-45A5-B45E-662BF5AF1C20}" srcOrd="8" destOrd="0" presId="urn:microsoft.com/office/officeart/2005/8/layout/radial1"/>
    <dgm:cxn modelId="{E686EB90-9925-4A62-998D-0E171C491584}" type="presParOf" srcId="{A1BD7454-3EF7-44CA-8E8E-4D31E20DE689}" destId="{2847E276-EA59-45B5-927A-8D63DB6B4FCD}" srcOrd="9" destOrd="0" presId="urn:microsoft.com/office/officeart/2005/8/layout/radial1"/>
    <dgm:cxn modelId="{4880AD45-F550-46FD-97A2-1643F9CE69EB}" type="presParOf" srcId="{2847E276-EA59-45B5-927A-8D63DB6B4FCD}" destId="{7200C786-B962-48CC-B2D5-7D4DA047320D}" srcOrd="0" destOrd="0" presId="urn:microsoft.com/office/officeart/2005/8/layout/radial1"/>
    <dgm:cxn modelId="{B04C6EAC-9A7D-4BCF-AAC5-7C093B7611D7}" type="presParOf" srcId="{A1BD7454-3EF7-44CA-8E8E-4D31E20DE689}" destId="{A3D3CA96-03C3-484E-86EE-73B02C377514}" srcOrd="10" destOrd="0" presId="urn:microsoft.com/office/officeart/2005/8/layout/radial1"/>
    <dgm:cxn modelId="{BD5D5A4C-F3CD-422C-A773-9FF1299BF752}" type="presParOf" srcId="{A1BD7454-3EF7-44CA-8E8E-4D31E20DE689}" destId="{07E9578D-E5B3-4659-B0D1-22967E8EE9D6}" srcOrd="11" destOrd="0" presId="urn:microsoft.com/office/officeart/2005/8/layout/radial1"/>
    <dgm:cxn modelId="{E72C1EA0-A4DC-49B6-9F20-388D76FF0085}" type="presParOf" srcId="{07E9578D-E5B3-4659-B0D1-22967E8EE9D6}" destId="{2554E2E5-DC35-4D6F-86F3-8CAA0302F914}" srcOrd="0" destOrd="0" presId="urn:microsoft.com/office/officeart/2005/8/layout/radial1"/>
    <dgm:cxn modelId="{ABBEBE71-8B59-4ADD-9A2D-84125225D6A4}" type="presParOf" srcId="{A1BD7454-3EF7-44CA-8E8E-4D31E20DE689}" destId="{A8BF0D96-5785-4BC4-A9AA-03F4961B5C26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A028CA-B9F1-4475-902F-C1533FF63B24}" type="doc">
      <dgm:prSet loTypeId="urn:microsoft.com/office/officeart/2005/8/layout/radial1" loCatId="relationship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FB667A0-2F3A-41C0-B675-7B66F9323549}">
      <dgm:prSet phldrT="[Текст]" custT="1"/>
      <dgm:spPr>
        <a:solidFill>
          <a:srgbClr val="9933FF"/>
        </a:solidFill>
      </dgm:spPr>
      <dgm:t>
        <a:bodyPr/>
        <a:lstStyle/>
        <a:p>
          <a:r>
            <a:rPr lang="ru-RU" sz="1400" b="1" smtClean="0"/>
            <a:t>ПРИ ПРОВЕДЕНИИ ЛЕКЦИЙ</a:t>
          </a:r>
          <a:endParaRPr lang="ru-RU" sz="1400" b="1" dirty="0"/>
        </a:p>
      </dgm:t>
    </dgm:pt>
    <dgm:pt modelId="{F4EFC86E-DAC4-4A0F-B823-047D999C378E}" type="parTrans" cxnId="{E64490AA-97D6-4E9A-A443-D9837F19AA91}">
      <dgm:prSet/>
      <dgm:spPr/>
      <dgm:t>
        <a:bodyPr/>
        <a:lstStyle/>
        <a:p>
          <a:endParaRPr lang="ru-RU"/>
        </a:p>
      </dgm:t>
    </dgm:pt>
    <dgm:pt modelId="{453A521F-3BC3-4843-AB76-0C733BAEC06F}" type="sibTrans" cxnId="{E64490AA-97D6-4E9A-A443-D9837F19AA91}">
      <dgm:prSet/>
      <dgm:spPr/>
      <dgm:t>
        <a:bodyPr/>
        <a:lstStyle/>
        <a:p>
          <a:endParaRPr lang="ru-RU"/>
        </a:p>
      </dgm:t>
    </dgm:pt>
    <dgm:pt modelId="{CBF036F6-1F59-48D4-A376-86CFCDB5E6F1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400" b="1" smtClean="0"/>
            <a:t>ПРИ ИЗУЧЕНИИ  НОВОГО</a:t>
          </a:r>
          <a:endParaRPr lang="ru-RU" sz="1400" b="1" dirty="0"/>
        </a:p>
      </dgm:t>
    </dgm:pt>
    <dgm:pt modelId="{E0C0BF05-0000-4FDE-818C-225EC8B7C44B}" type="parTrans" cxnId="{A9325FB8-4EC1-4FBD-8F02-B259FC8FAA8F}">
      <dgm:prSet/>
      <dgm:spPr/>
      <dgm:t>
        <a:bodyPr/>
        <a:lstStyle/>
        <a:p>
          <a:endParaRPr lang="ru-RU"/>
        </a:p>
      </dgm:t>
    </dgm:pt>
    <dgm:pt modelId="{1870D268-1CF9-4B40-BD4D-31B004D8C741}" type="sibTrans" cxnId="{A9325FB8-4EC1-4FBD-8F02-B259FC8FAA8F}">
      <dgm:prSet/>
      <dgm:spPr/>
      <dgm:t>
        <a:bodyPr/>
        <a:lstStyle/>
        <a:p>
          <a:endParaRPr lang="ru-RU"/>
        </a:p>
      </dgm:t>
    </dgm:pt>
    <dgm:pt modelId="{1ACFAD9F-5677-4CF4-AA03-842673834829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400" b="1" dirty="0" smtClean="0"/>
            <a:t>ПРИ РЕШЕНИИ</a:t>
          </a:r>
        </a:p>
        <a:p>
          <a:r>
            <a:rPr lang="ru-RU" sz="1400" b="1" dirty="0" smtClean="0"/>
            <a:t> ЗАДАЧ  ОБУЧАЮЩЕГО  ХАРАКТЕРА</a:t>
          </a:r>
          <a:endParaRPr lang="ru-RU" sz="1400" b="1" dirty="0"/>
        </a:p>
      </dgm:t>
    </dgm:pt>
    <dgm:pt modelId="{1402EE20-FC27-4EFB-B3F2-9D42BA7DF927}" type="parTrans" cxnId="{2088EE26-04E6-42AB-9FDF-054885F51672}">
      <dgm:prSet/>
      <dgm:spPr/>
      <dgm:t>
        <a:bodyPr/>
        <a:lstStyle/>
        <a:p>
          <a:endParaRPr lang="ru-RU"/>
        </a:p>
      </dgm:t>
    </dgm:pt>
    <dgm:pt modelId="{5CF3F0EB-5667-4189-8F7D-D1CAF8F1493B}" type="sibTrans" cxnId="{2088EE26-04E6-42AB-9FDF-054885F51672}">
      <dgm:prSet/>
      <dgm:spPr/>
      <dgm:t>
        <a:bodyPr/>
        <a:lstStyle/>
        <a:p>
          <a:endParaRPr lang="ru-RU"/>
        </a:p>
      </dgm:t>
    </dgm:pt>
    <dgm:pt modelId="{FFCEECE5-98F6-4ADD-8066-92E1F80C2E3C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400" b="1" smtClean="0"/>
            <a:t>ПРИ  ПРОВЕРКЕ  ДОМАШНЕГО ЗАДАНИЯ</a:t>
          </a:r>
          <a:endParaRPr lang="ru-RU" sz="1400" b="1" dirty="0"/>
        </a:p>
      </dgm:t>
    </dgm:pt>
    <dgm:pt modelId="{65246110-D162-427F-A797-2046FCDF0441}" type="parTrans" cxnId="{17FA1BF4-1991-4462-9DD7-DD3BB747DB1D}">
      <dgm:prSet/>
      <dgm:spPr/>
      <dgm:t>
        <a:bodyPr/>
        <a:lstStyle/>
        <a:p>
          <a:endParaRPr lang="ru-RU"/>
        </a:p>
      </dgm:t>
    </dgm:pt>
    <dgm:pt modelId="{D603F487-D31F-4EE7-BD23-E61AF7471270}" type="sibTrans" cxnId="{17FA1BF4-1991-4462-9DD7-DD3BB747DB1D}">
      <dgm:prSet/>
      <dgm:spPr/>
      <dgm:t>
        <a:bodyPr/>
        <a:lstStyle/>
        <a:p>
          <a:endParaRPr lang="ru-RU"/>
        </a:p>
      </dgm:t>
    </dgm:pt>
    <dgm:pt modelId="{EC9C3A4D-7977-4A3F-947C-E722DF3254A3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400" b="1" smtClean="0"/>
            <a:t>ПРИ РЕШЕНИИ </a:t>
          </a:r>
        </a:p>
        <a:p>
          <a:r>
            <a:rPr lang="ru-RU" sz="1400" b="1" smtClean="0"/>
            <a:t> ЗАДАЧ</a:t>
          </a:r>
          <a:endParaRPr lang="ru-RU" sz="1400" b="1" dirty="0"/>
        </a:p>
      </dgm:t>
    </dgm:pt>
    <dgm:pt modelId="{52DE9A9A-6ADA-4147-94C7-9CE72840478F}" type="parTrans" cxnId="{884EF112-5896-40C6-A2D4-7752AFB1C17C}">
      <dgm:prSet/>
      <dgm:spPr/>
      <dgm:t>
        <a:bodyPr/>
        <a:lstStyle/>
        <a:p>
          <a:endParaRPr lang="ru-RU"/>
        </a:p>
      </dgm:t>
    </dgm:pt>
    <dgm:pt modelId="{2B8B9F01-6BBF-4082-A942-5DE420B47C04}" type="sibTrans" cxnId="{884EF112-5896-40C6-A2D4-7752AFB1C17C}">
      <dgm:prSet/>
      <dgm:spPr/>
      <dgm:t>
        <a:bodyPr/>
        <a:lstStyle/>
        <a:p>
          <a:endParaRPr lang="ru-RU"/>
        </a:p>
      </dgm:t>
    </dgm:pt>
    <dgm:pt modelId="{2E799199-FBD0-4A28-A765-F1B01A667B0B}" type="pres">
      <dgm:prSet presAssocID="{46A028CA-B9F1-4475-902F-C1533FF63B2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0CB620-CCBB-4694-B5D1-6A45CAF0F042}" type="pres">
      <dgm:prSet presAssocID="{2FB667A0-2F3A-41C0-B675-7B66F9323549}" presName="centerShape" presStyleLbl="node0" presStyleIdx="0" presStyleCnt="1" custScaleX="156002" custScaleY="118518"/>
      <dgm:spPr/>
      <dgm:t>
        <a:bodyPr/>
        <a:lstStyle/>
        <a:p>
          <a:endParaRPr lang="ru-RU"/>
        </a:p>
      </dgm:t>
    </dgm:pt>
    <dgm:pt modelId="{7E7A66EC-272C-4EE1-804B-8BAF45BC3C92}" type="pres">
      <dgm:prSet presAssocID="{E0C0BF05-0000-4FDE-818C-225EC8B7C44B}" presName="Name9" presStyleLbl="parChTrans1D2" presStyleIdx="0" presStyleCnt="4"/>
      <dgm:spPr/>
      <dgm:t>
        <a:bodyPr/>
        <a:lstStyle/>
        <a:p>
          <a:endParaRPr lang="ru-RU"/>
        </a:p>
      </dgm:t>
    </dgm:pt>
    <dgm:pt modelId="{EC790F27-54CE-44C9-AC2E-BD223CBF516F}" type="pres">
      <dgm:prSet presAssocID="{E0C0BF05-0000-4FDE-818C-225EC8B7C44B}" presName="connTx" presStyleLbl="parChTrans1D2" presStyleIdx="0" presStyleCnt="4"/>
      <dgm:spPr/>
      <dgm:t>
        <a:bodyPr/>
        <a:lstStyle/>
        <a:p>
          <a:endParaRPr lang="ru-RU"/>
        </a:p>
      </dgm:t>
    </dgm:pt>
    <dgm:pt modelId="{1E79CB70-50B4-4521-AB30-0646FEC19CDF}" type="pres">
      <dgm:prSet presAssocID="{CBF036F6-1F59-48D4-A376-86CFCDB5E6F1}" presName="node" presStyleLbl="node1" presStyleIdx="0" presStyleCnt="4" custScaleX="159575" custScaleY="144201" custRadScaleRad="103017" custRadScaleInc="-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B255FA-45F6-422B-B329-A37681E159AB}" type="pres">
      <dgm:prSet presAssocID="{1402EE20-FC27-4EFB-B3F2-9D42BA7DF927}" presName="Name9" presStyleLbl="parChTrans1D2" presStyleIdx="1" presStyleCnt="4"/>
      <dgm:spPr/>
      <dgm:t>
        <a:bodyPr/>
        <a:lstStyle/>
        <a:p>
          <a:endParaRPr lang="ru-RU"/>
        </a:p>
      </dgm:t>
    </dgm:pt>
    <dgm:pt modelId="{4BB57D95-80EE-443A-BC6B-64A88B472AAD}" type="pres">
      <dgm:prSet presAssocID="{1402EE20-FC27-4EFB-B3F2-9D42BA7DF927}" presName="connTx" presStyleLbl="parChTrans1D2" presStyleIdx="1" presStyleCnt="4"/>
      <dgm:spPr/>
      <dgm:t>
        <a:bodyPr/>
        <a:lstStyle/>
        <a:p>
          <a:endParaRPr lang="ru-RU"/>
        </a:p>
      </dgm:t>
    </dgm:pt>
    <dgm:pt modelId="{B658D395-DE30-4999-BC6A-33A8DEAD5A81}" type="pres">
      <dgm:prSet presAssocID="{1ACFAD9F-5677-4CF4-AA03-842673834829}" presName="node" presStyleLbl="node1" presStyleIdx="1" presStyleCnt="4" custScaleX="174480" custScaleY="160084" custRadScaleRad="127097" custRadScaleInc="6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8A01DF-DC8A-45A6-8FA2-007961197E30}" type="pres">
      <dgm:prSet presAssocID="{65246110-D162-427F-A797-2046FCDF0441}" presName="Name9" presStyleLbl="parChTrans1D2" presStyleIdx="2" presStyleCnt="4"/>
      <dgm:spPr/>
      <dgm:t>
        <a:bodyPr/>
        <a:lstStyle/>
        <a:p>
          <a:endParaRPr lang="ru-RU"/>
        </a:p>
      </dgm:t>
    </dgm:pt>
    <dgm:pt modelId="{3DB7C3E9-A472-4DC6-99E2-6083EDFD403B}" type="pres">
      <dgm:prSet presAssocID="{65246110-D162-427F-A797-2046FCDF0441}" presName="connTx" presStyleLbl="parChTrans1D2" presStyleIdx="2" presStyleCnt="4"/>
      <dgm:spPr/>
      <dgm:t>
        <a:bodyPr/>
        <a:lstStyle/>
        <a:p>
          <a:endParaRPr lang="ru-RU"/>
        </a:p>
      </dgm:t>
    </dgm:pt>
    <dgm:pt modelId="{7865DC94-33E7-4BAC-B243-9D665CBC1296}" type="pres">
      <dgm:prSet presAssocID="{FFCEECE5-98F6-4ADD-8066-92E1F80C2E3C}" presName="node" presStyleLbl="node1" presStyleIdx="2" presStyleCnt="4" custScaleX="178195" custScaleY="1352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C7994F-6709-4FFB-892C-56CFFDA7AC07}" type="pres">
      <dgm:prSet presAssocID="{52DE9A9A-6ADA-4147-94C7-9CE72840478F}" presName="Name9" presStyleLbl="parChTrans1D2" presStyleIdx="3" presStyleCnt="4"/>
      <dgm:spPr/>
      <dgm:t>
        <a:bodyPr/>
        <a:lstStyle/>
        <a:p>
          <a:endParaRPr lang="ru-RU"/>
        </a:p>
      </dgm:t>
    </dgm:pt>
    <dgm:pt modelId="{DE9B4426-946C-4D9A-B54D-E9BBD140F3A2}" type="pres">
      <dgm:prSet presAssocID="{52DE9A9A-6ADA-4147-94C7-9CE72840478F}" presName="connTx" presStyleLbl="parChTrans1D2" presStyleIdx="3" presStyleCnt="4"/>
      <dgm:spPr/>
      <dgm:t>
        <a:bodyPr/>
        <a:lstStyle/>
        <a:p>
          <a:endParaRPr lang="ru-RU"/>
        </a:p>
      </dgm:t>
    </dgm:pt>
    <dgm:pt modelId="{1684C0E0-E2C1-41CF-BB59-05B33D332C26}" type="pres">
      <dgm:prSet presAssocID="{EC9C3A4D-7977-4A3F-947C-E722DF3254A3}" presName="node" presStyleLbl="node1" presStyleIdx="3" presStyleCnt="4" custScaleX="160732" custScaleY="127675" custRadScaleRad="129736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174596-0C05-4376-87A0-4BAED9E2E784}" type="presOf" srcId="{65246110-D162-427F-A797-2046FCDF0441}" destId="{3DB7C3E9-A472-4DC6-99E2-6083EDFD403B}" srcOrd="1" destOrd="0" presId="urn:microsoft.com/office/officeart/2005/8/layout/radial1"/>
    <dgm:cxn modelId="{AC309BF7-BE45-4FBE-B9D9-8FF014DDC645}" type="presOf" srcId="{2FB667A0-2F3A-41C0-B675-7B66F9323549}" destId="{A80CB620-CCBB-4694-B5D1-6A45CAF0F042}" srcOrd="0" destOrd="0" presId="urn:microsoft.com/office/officeart/2005/8/layout/radial1"/>
    <dgm:cxn modelId="{A9325FB8-4EC1-4FBD-8F02-B259FC8FAA8F}" srcId="{2FB667A0-2F3A-41C0-B675-7B66F9323549}" destId="{CBF036F6-1F59-48D4-A376-86CFCDB5E6F1}" srcOrd="0" destOrd="0" parTransId="{E0C0BF05-0000-4FDE-818C-225EC8B7C44B}" sibTransId="{1870D268-1CF9-4B40-BD4D-31B004D8C741}"/>
    <dgm:cxn modelId="{884EF112-5896-40C6-A2D4-7752AFB1C17C}" srcId="{2FB667A0-2F3A-41C0-B675-7B66F9323549}" destId="{EC9C3A4D-7977-4A3F-947C-E722DF3254A3}" srcOrd="3" destOrd="0" parTransId="{52DE9A9A-6ADA-4147-94C7-9CE72840478F}" sibTransId="{2B8B9F01-6BBF-4082-A942-5DE420B47C04}"/>
    <dgm:cxn modelId="{F81728D9-A594-4966-83F3-D7376915AE63}" type="presOf" srcId="{1402EE20-FC27-4EFB-B3F2-9D42BA7DF927}" destId="{F9B255FA-45F6-422B-B329-A37681E159AB}" srcOrd="0" destOrd="0" presId="urn:microsoft.com/office/officeart/2005/8/layout/radial1"/>
    <dgm:cxn modelId="{2E6BFB95-EA0D-416B-8919-6A63C0738389}" type="presOf" srcId="{52DE9A9A-6ADA-4147-94C7-9CE72840478F}" destId="{17C7994F-6709-4FFB-892C-56CFFDA7AC07}" srcOrd="0" destOrd="0" presId="urn:microsoft.com/office/officeart/2005/8/layout/radial1"/>
    <dgm:cxn modelId="{FC5362D6-9D6F-4B05-93E9-A36975BCE60C}" type="presOf" srcId="{46A028CA-B9F1-4475-902F-C1533FF63B24}" destId="{2E799199-FBD0-4A28-A765-F1B01A667B0B}" srcOrd="0" destOrd="0" presId="urn:microsoft.com/office/officeart/2005/8/layout/radial1"/>
    <dgm:cxn modelId="{17FA1BF4-1991-4462-9DD7-DD3BB747DB1D}" srcId="{2FB667A0-2F3A-41C0-B675-7B66F9323549}" destId="{FFCEECE5-98F6-4ADD-8066-92E1F80C2E3C}" srcOrd="2" destOrd="0" parTransId="{65246110-D162-427F-A797-2046FCDF0441}" sibTransId="{D603F487-D31F-4EE7-BD23-E61AF7471270}"/>
    <dgm:cxn modelId="{76662DD7-5A85-48CE-ADD5-E6DA782AD620}" type="presOf" srcId="{1402EE20-FC27-4EFB-B3F2-9D42BA7DF927}" destId="{4BB57D95-80EE-443A-BC6B-64A88B472AAD}" srcOrd="1" destOrd="0" presId="urn:microsoft.com/office/officeart/2005/8/layout/radial1"/>
    <dgm:cxn modelId="{D43E8335-7B87-4708-918B-30925544EAF1}" type="presOf" srcId="{E0C0BF05-0000-4FDE-818C-225EC8B7C44B}" destId="{EC790F27-54CE-44C9-AC2E-BD223CBF516F}" srcOrd="1" destOrd="0" presId="urn:microsoft.com/office/officeart/2005/8/layout/radial1"/>
    <dgm:cxn modelId="{274202F5-C459-4C4E-9B16-7A04919E487F}" type="presOf" srcId="{E0C0BF05-0000-4FDE-818C-225EC8B7C44B}" destId="{7E7A66EC-272C-4EE1-804B-8BAF45BC3C92}" srcOrd="0" destOrd="0" presId="urn:microsoft.com/office/officeart/2005/8/layout/radial1"/>
    <dgm:cxn modelId="{2088EE26-04E6-42AB-9FDF-054885F51672}" srcId="{2FB667A0-2F3A-41C0-B675-7B66F9323549}" destId="{1ACFAD9F-5677-4CF4-AA03-842673834829}" srcOrd="1" destOrd="0" parTransId="{1402EE20-FC27-4EFB-B3F2-9D42BA7DF927}" sibTransId="{5CF3F0EB-5667-4189-8F7D-D1CAF8F1493B}"/>
    <dgm:cxn modelId="{23638C91-99E5-4E67-985C-6289F59A1DE4}" type="presOf" srcId="{CBF036F6-1F59-48D4-A376-86CFCDB5E6F1}" destId="{1E79CB70-50B4-4521-AB30-0646FEC19CDF}" srcOrd="0" destOrd="0" presId="urn:microsoft.com/office/officeart/2005/8/layout/radial1"/>
    <dgm:cxn modelId="{2EADF743-DD67-4DA4-9C27-D062B5054046}" type="presOf" srcId="{FFCEECE5-98F6-4ADD-8066-92E1F80C2E3C}" destId="{7865DC94-33E7-4BAC-B243-9D665CBC1296}" srcOrd="0" destOrd="0" presId="urn:microsoft.com/office/officeart/2005/8/layout/radial1"/>
    <dgm:cxn modelId="{B6DB8004-2CBC-477D-B6F4-4A9330849F33}" type="presOf" srcId="{EC9C3A4D-7977-4A3F-947C-E722DF3254A3}" destId="{1684C0E0-E2C1-41CF-BB59-05B33D332C26}" srcOrd="0" destOrd="0" presId="urn:microsoft.com/office/officeart/2005/8/layout/radial1"/>
    <dgm:cxn modelId="{E64490AA-97D6-4E9A-A443-D9837F19AA91}" srcId="{46A028CA-B9F1-4475-902F-C1533FF63B24}" destId="{2FB667A0-2F3A-41C0-B675-7B66F9323549}" srcOrd="0" destOrd="0" parTransId="{F4EFC86E-DAC4-4A0F-B823-047D999C378E}" sibTransId="{453A521F-3BC3-4843-AB76-0C733BAEC06F}"/>
    <dgm:cxn modelId="{41EAC896-3492-4CCB-9403-59DB9C100DC8}" type="presOf" srcId="{1ACFAD9F-5677-4CF4-AA03-842673834829}" destId="{B658D395-DE30-4999-BC6A-33A8DEAD5A81}" srcOrd="0" destOrd="0" presId="urn:microsoft.com/office/officeart/2005/8/layout/radial1"/>
    <dgm:cxn modelId="{8CA866AF-71AE-494A-81E6-AAABD59C3443}" type="presOf" srcId="{52DE9A9A-6ADA-4147-94C7-9CE72840478F}" destId="{DE9B4426-946C-4D9A-B54D-E9BBD140F3A2}" srcOrd="1" destOrd="0" presId="urn:microsoft.com/office/officeart/2005/8/layout/radial1"/>
    <dgm:cxn modelId="{FFB194F9-FB8E-496A-B3E6-28237CA2314E}" type="presOf" srcId="{65246110-D162-427F-A797-2046FCDF0441}" destId="{088A01DF-DC8A-45A6-8FA2-007961197E30}" srcOrd="0" destOrd="0" presId="urn:microsoft.com/office/officeart/2005/8/layout/radial1"/>
    <dgm:cxn modelId="{37A63950-5C0A-433C-9BEA-54EA5160CB80}" type="presParOf" srcId="{2E799199-FBD0-4A28-A765-F1B01A667B0B}" destId="{A80CB620-CCBB-4694-B5D1-6A45CAF0F042}" srcOrd="0" destOrd="0" presId="urn:microsoft.com/office/officeart/2005/8/layout/radial1"/>
    <dgm:cxn modelId="{FBF2FC0F-EC2D-48F7-99C4-DF463E37E34B}" type="presParOf" srcId="{2E799199-FBD0-4A28-A765-F1B01A667B0B}" destId="{7E7A66EC-272C-4EE1-804B-8BAF45BC3C92}" srcOrd="1" destOrd="0" presId="urn:microsoft.com/office/officeart/2005/8/layout/radial1"/>
    <dgm:cxn modelId="{E286E19B-248F-4D2E-A46A-CE0CF84C43D9}" type="presParOf" srcId="{7E7A66EC-272C-4EE1-804B-8BAF45BC3C92}" destId="{EC790F27-54CE-44C9-AC2E-BD223CBF516F}" srcOrd="0" destOrd="0" presId="urn:microsoft.com/office/officeart/2005/8/layout/radial1"/>
    <dgm:cxn modelId="{2FD1A90E-3DC8-4224-811D-DAFFA7E05724}" type="presParOf" srcId="{2E799199-FBD0-4A28-A765-F1B01A667B0B}" destId="{1E79CB70-50B4-4521-AB30-0646FEC19CDF}" srcOrd="2" destOrd="0" presId="urn:microsoft.com/office/officeart/2005/8/layout/radial1"/>
    <dgm:cxn modelId="{20AFA99C-C185-4B11-94C0-379219EA2496}" type="presParOf" srcId="{2E799199-FBD0-4A28-A765-F1B01A667B0B}" destId="{F9B255FA-45F6-422B-B329-A37681E159AB}" srcOrd="3" destOrd="0" presId="urn:microsoft.com/office/officeart/2005/8/layout/radial1"/>
    <dgm:cxn modelId="{489AB9DC-8B47-45B4-B258-26A963D63C62}" type="presParOf" srcId="{F9B255FA-45F6-422B-B329-A37681E159AB}" destId="{4BB57D95-80EE-443A-BC6B-64A88B472AAD}" srcOrd="0" destOrd="0" presId="urn:microsoft.com/office/officeart/2005/8/layout/radial1"/>
    <dgm:cxn modelId="{0F7E245D-5499-43FA-844F-B065C5B13D0C}" type="presParOf" srcId="{2E799199-FBD0-4A28-A765-F1B01A667B0B}" destId="{B658D395-DE30-4999-BC6A-33A8DEAD5A81}" srcOrd="4" destOrd="0" presId="urn:microsoft.com/office/officeart/2005/8/layout/radial1"/>
    <dgm:cxn modelId="{9127A1EE-181D-4A09-8AF6-1A3128AEAF2B}" type="presParOf" srcId="{2E799199-FBD0-4A28-A765-F1B01A667B0B}" destId="{088A01DF-DC8A-45A6-8FA2-007961197E30}" srcOrd="5" destOrd="0" presId="urn:microsoft.com/office/officeart/2005/8/layout/radial1"/>
    <dgm:cxn modelId="{57638315-7DD4-48B4-8599-700379FCB244}" type="presParOf" srcId="{088A01DF-DC8A-45A6-8FA2-007961197E30}" destId="{3DB7C3E9-A472-4DC6-99E2-6083EDFD403B}" srcOrd="0" destOrd="0" presId="urn:microsoft.com/office/officeart/2005/8/layout/radial1"/>
    <dgm:cxn modelId="{41036F1F-DF4D-4A2A-A3E1-EF7422C4701A}" type="presParOf" srcId="{2E799199-FBD0-4A28-A765-F1B01A667B0B}" destId="{7865DC94-33E7-4BAC-B243-9D665CBC1296}" srcOrd="6" destOrd="0" presId="urn:microsoft.com/office/officeart/2005/8/layout/radial1"/>
    <dgm:cxn modelId="{47BCE0C9-DCCE-4F42-990F-E07EE51DFAFB}" type="presParOf" srcId="{2E799199-FBD0-4A28-A765-F1B01A667B0B}" destId="{17C7994F-6709-4FFB-892C-56CFFDA7AC07}" srcOrd="7" destOrd="0" presId="urn:microsoft.com/office/officeart/2005/8/layout/radial1"/>
    <dgm:cxn modelId="{167A3F28-304E-4C5A-B499-9B69112471A6}" type="presParOf" srcId="{17C7994F-6709-4FFB-892C-56CFFDA7AC07}" destId="{DE9B4426-946C-4D9A-B54D-E9BBD140F3A2}" srcOrd="0" destOrd="0" presId="urn:microsoft.com/office/officeart/2005/8/layout/radial1"/>
    <dgm:cxn modelId="{71A8E91C-AF26-4BB8-B69F-B500AE2D3FC8}" type="presParOf" srcId="{2E799199-FBD0-4A28-A765-F1B01A667B0B}" destId="{1684C0E0-E2C1-41CF-BB59-05B33D332C26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49A4D3-6ECB-493A-BFE5-01BB795246A4}">
      <dsp:nvSpPr>
        <dsp:cNvPr id="0" name=""/>
        <dsp:cNvSpPr/>
      </dsp:nvSpPr>
      <dsp:spPr>
        <a:xfrm>
          <a:off x="4800111" y="2141560"/>
          <a:ext cx="1825025" cy="1625553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85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5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ОСНОВНЫЕ  КОМПЕТЕН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5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ЦИИ</a:t>
          </a:r>
        </a:p>
      </dsp:txBody>
      <dsp:txXfrm>
        <a:off x="5067380" y="2379617"/>
        <a:ext cx="1290487" cy="1149439"/>
      </dsp:txXfrm>
    </dsp:sp>
    <dsp:sp modelId="{92B9F9EE-8954-4A59-B7CD-D7BA3B20E577}">
      <dsp:nvSpPr>
        <dsp:cNvPr id="0" name=""/>
        <dsp:cNvSpPr/>
      </dsp:nvSpPr>
      <dsp:spPr>
        <a:xfrm rot="16200000">
          <a:off x="5466779" y="1882962"/>
          <a:ext cx="491689" cy="25507"/>
        </a:xfrm>
        <a:custGeom>
          <a:avLst/>
          <a:gdLst/>
          <a:ahLst/>
          <a:cxnLst/>
          <a:rect l="0" t="0" r="0" b="0"/>
          <a:pathLst>
            <a:path>
              <a:moveTo>
                <a:pt x="0" y="12753"/>
              </a:moveTo>
              <a:lnTo>
                <a:pt x="491689" y="12753"/>
              </a:lnTo>
            </a:path>
          </a:pathLst>
        </a:custGeom>
        <a:noFill/>
        <a:ln w="5715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700331" y="1883423"/>
        <a:ext cx="24584" cy="24584"/>
      </dsp:txXfrm>
    </dsp:sp>
    <dsp:sp modelId="{E7B21D0A-0F4C-4138-9DC1-1631BE2F2682}">
      <dsp:nvSpPr>
        <dsp:cNvPr id="0" name=""/>
        <dsp:cNvSpPr/>
      </dsp:nvSpPr>
      <dsp:spPr>
        <a:xfrm>
          <a:off x="3959033" y="24317"/>
          <a:ext cx="3507181" cy="1625553"/>
        </a:xfrm>
        <a:prstGeom prst="star32">
          <a:avLst/>
        </a:prstGeom>
        <a:solidFill>
          <a:srgbClr val="7030A0"/>
        </a:solidFill>
        <a:ln w="1905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500" b="1" i="0" u="none" strike="noStrike" kern="1200" cap="none" normalizeH="0" baseline="0" dirty="0" smtClean="0">
              <a:ln/>
              <a:effectLst/>
              <a:latin typeface="Arial" charset="0"/>
            </a:rPr>
            <a:t>ИССЛЕДОВАТЕЛЬСКИЕ</a:t>
          </a:r>
        </a:p>
      </dsp:txBody>
      <dsp:txXfrm>
        <a:off x="4782642" y="406054"/>
        <a:ext cx="1859963" cy="862079"/>
      </dsp:txXfrm>
    </dsp:sp>
    <dsp:sp modelId="{7C278533-F57B-4255-B140-8163CFBA9283}">
      <dsp:nvSpPr>
        <dsp:cNvPr id="0" name=""/>
        <dsp:cNvSpPr/>
      </dsp:nvSpPr>
      <dsp:spPr>
        <a:xfrm rot="20458926">
          <a:off x="6560392" y="2628871"/>
          <a:ext cx="118989" cy="25507"/>
        </a:xfrm>
        <a:custGeom>
          <a:avLst/>
          <a:gdLst/>
          <a:ahLst/>
          <a:cxnLst/>
          <a:rect l="0" t="0" r="0" b="0"/>
          <a:pathLst>
            <a:path>
              <a:moveTo>
                <a:pt x="0" y="12753"/>
              </a:moveTo>
              <a:lnTo>
                <a:pt x="118989" y="12753"/>
              </a:lnTo>
            </a:path>
          </a:pathLst>
        </a:custGeom>
        <a:noFill/>
        <a:ln w="5715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616912" y="2638649"/>
        <a:ext cx="5949" cy="5949"/>
      </dsp:txXfrm>
    </dsp:sp>
    <dsp:sp modelId="{EF21F7CC-5842-43EC-956B-B608146EFF36}">
      <dsp:nvSpPr>
        <dsp:cNvPr id="0" name=""/>
        <dsp:cNvSpPr/>
      </dsp:nvSpPr>
      <dsp:spPr>
        <a:xfrm>
          <a:off x="6337103" y="1327205"/>
          <a:ext cx="3476360" cy="1625553"/>
        </a:xfrm>
        <a:prstGeom prst="star32">
          <a:avLst/>
        </a:prstGeom>
        <a:solidFill>
          <a:srgbClr val="FFC000"/>
        </a:solidFill>
        <a:ln w="1905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5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КОММУНИКАТИВ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5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НЫЕ</a:t>
          </a:r>
        </a:p>
      </dsp:txBody>
      <dsp:txXfrm>
        <a:off x="7153474" y="1708942"/>
        <a:ext cx="1843618" cy="862079"/>
      </dsp:txXfrm>
    </dsp:sp>
    <dsp:sp modelId="{88AEC189-7051-4596-9319-35D56147C0E8}">
      <dsp:nvSpPr>
        <dsp:cNvPr id="0" name=""/>
        <dsp:cNvSpPr/>
      </dsp:nvSpPr>
      <dsp:spPr>
        <a:xfrm rot="1274220">
          <a:off x="6545071" y="3287549"/>
          <a:ext cx="115598" cy="25507"/>
        </a:xfrm>
        <a:custGeom>
          <a:avLst/>
          <a:gdLst/>
          <a:ahLst/>
          <a:cxnLst/>
          <a:rect l="0" t="0" r="0" b="0"/>
          <a:pathLst>
            <a:path>
              <a:moveTo>
                <a:pt x="0" y="12753"/>
              </a:moveTo>
              <a:lnTo>
                <a:pt x="115598" y="12753"/>
              </a:lnTo>
            </a:path>
          </a:pathLst>
        </a:custGeom>
        <a:noFill/>
        <a:ln w="5715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599980" y="3297412"/>
        <a:ext cx="5779" cy="5779"/>
      </dsp:txXfrm>
    </dsp:sp>
    <dsp:sp modelId="{9AF73C73-343B-4D78-B0AB-09243D308818}">
      <dsp:nvSpPr>
        <dsp:cNvPr id="0" name=""/>
        <dsp:cNvSpPr/>
      </dsp:nvSpPr>
      <dsp:spPr>
        <a:xfrm>
          <a:off x="6265091" y="3024762"/>
          <a:ext cx="3440419" cy="1625553"/>
        </a:xfrm>
        <a:prstGeom prst="star32">
          <a:avLst/>
        </a:prstGeom>
        <a:solidFill>
          <a:schemeClr val="tx2">
            <a:lumMod val="60000"/>
            <a:lumOff val="40000"/>
          </a:schemeClr>
        </a:solidFill>
        <a:ln w="1905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ОБЩЕКУЛЬТУРНЫЕ</a:t>
          </a:r>
          <a:endParaRPr lang="ru-RU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73022" y="3406499"/>
        <a:ext cx="1824557" cy="862079"/>
      </dsp:txXfrm>
    </dsp:sp>
    <dsp:sp modelId="{E8C78A12-3D3E-4818-93E1-F444C7841F1F}">
      <dsp:nvSpPr>
        <dsp:cNvPr id="0" name=""/>
        <dsp:cNvSpPr/>
      </dsp:nvSpPr>
      <dsp:spPr>
        <a:xfrm rot="5400000">
          <a:off x="5466779" y="4000205"/>
          <a:ext cx="491689" cy="25507"/>
        </a:xfrm>
        <a:custGeom>
          <a:avLst/>
          <a:gdLst/>
          <a:ahLst/>
          <a:cxnLst/>
          <a:rect l="0" t="0" r="0" b="0"/>
          <a:pathLst>
            <a:path>
              <a:moveTo>
                <a:pt x="0" y="12753"/>
              </a:moveTo>
              <a:lnTo>
                <a:pt x="491689" y="12753"/>
              </a:lnTo>
            </a:path>
          </a:pathLst>
        </a:custGeom>
        <a:noFill/>
        <a:ln w="5715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700331" y="4000666"/>
        <a:ext cx="24584" cy="24584"/>
      </dsp:txXfrm>
    </dsp:sp>
    <dsp:sp modelId="{3E1DC255-D5A1-45A5-B45E-662BF5AF1C20}">
      <dsp:nvSpPr>
        <dsp:cNvPr id="0" name=""/>
        <dsp:cNvSpPr/>
      </dsp:nvSpPr>
      <dsp:spPr>
        <a:xfrm>
          <a:off x="3887021" y="4258803"/>
          <a:ext cx="3651205" cy="1625553"/>
        </a:xfrm>
        <a:prstGeom prst="star32">
          <a:avLst/>
        </a:prstGeom>
        <a:solidFill>
          <a:srgbClr val="C00000"/>
        </a:solidFill>
        <a:ln w="1905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ЛИЧНОСТНЫЕ</a:t>
          </a:r>
          <a:endParaRPr lang="ru-RU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44452" y="4640540"/>
        <a:ext cx="1936343" cy="862079"/>
      </dsp:txXfrm>
    </dsp:sp>
    <dsp:sp modelId="{2847E276-EA59-45B5-927A-8D63DB6B4FCD}">
      <dsp:nvSpPr>
        <dsp:cNvPr id="0" name=""/>
        <dsp:cNvSpPr/>
      </dsp:nvSpPr>
      <dsp:spPr>
        <a:xfrm rot="9557748">
          <a:off x="4677007" y="3294800"/>
          <a:ext cx="202127" cy="25507"/>
        </a:xfrm>
        <a:custGeom>
          <a:avLst/>
          <a:gdLst/>
          <a:ahLst/>
          <a:cxnLst/>
          <a:rect l="0" t="0" r="0" b="0"/>
          <a:pathLst>
            <a:path>
              <a:moveTo>
                <a:pt x="0" y="12753"/>
              </a:moveTo>
              <a:lnTo>
                <a:pt x="202127" y="12753"/>
              </a:lnTo>
            </a:path>
          </a:pathLst>
        </a:custGeom>
        <a:noFill/>
        <a:ln w="5715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773018" y="3302500"/>
        <a:ext cx="10106" cy="10106"/>
      </dsp:txXfrm>
    </dsp:sp>
    <dsp:sp modelId="{A3D3CA96-03C3-484E-86EE-73B02C377514}">
      <dsp:nvSpPr>
        <dsp:cNvPr id="0" name=""/>
        <dsp:cNvSpPr/>
      </dsp:nvSpPr>
      <dsp:spPr>
        <a:xfrm>
          <a:off x="1728596" y="3024752"/>
          <a:ext cx="3294494" cy="1625553"/>
        </a:xfrm>
        <a:prstGeom prst="star32">
          <a:avLst/>
        </a:prstGeom>
        <a:solidFill>
          <a:srgbClr val="00B050"/>
        </a:solidFill>
        <a:ln w="1905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500" b="1" i="0" u="none" strike="noStrike" kern="1200" cap="none" normalizeH="0" baseline="0" dirty="0" smtClean="0">
              <a:ln/>
              <a:effectLst/>
              <a:latin typeface="Arial" charset="0"/>
            </a:rPr>
            <a:t>ИНФОРМАЦИОН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500" b="1" i="0" u="none" strike="noStrike" kern="1200" cap="none" normalizeH="0" baseline="0" dirty="0" smtClean="0">
              <a:ln/>
              <a:effectLst/>
              <a:latin typeface="Arial" charset="0"/>
            </a:rPr>
            <a:t>НЫЕ</a:t>
          </a:r>
        </a:p>
      </dsp:txBody>
      <dsp:txXfrm>
        <a:off x="2502258" y="3406489"/>
        <a:ext cx="1747170" cy="862079"/>
      </dsp:txXfrm>
    </dsp:sp>
    <dsp:sp modelId="{07E9578D-E5B3-4659-B0D1-22967E8EE9D6}">
      <dsp:nvSpPr>
        <dsp:cNvPr id="0" name=""/>
        <dsp:cNvSpPr/>
      </dsp:nvSpPr>
      <dsp:spPr>
        <a:xfrm rot="12108402">
          <a:off x="4714772" y="2576666"/>
          <a:ext cx="171604" cy="25507"/>
        </a:xfrm>
        <a:custGeom>
          <a:avLst/>
          <a:gdLst/>
          <a:ahLst/>
          <a:cxnLst/>
          <a:rect l="0" t="0" r="0" b="0"/>
          <a:pathLst>
            <a:path>
              <a:moveTo>
                <a:pt x="0" y="12753"/>
              </a:moveTo>
              <a:lnTo>
                <a:pt x="171604" y="12753"/>
              </a:lnTo>
            </a:path>
          </a:pathLst>
        </a:custGeom>
        <a:noFill/>
        <a:ln w="5715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796284" y="2585129"/>
        <a:ext cx="8580" cy="8580"/>
      </dsp:txXfrm>
    </dsp:sp>
    <dsp:sp modelId="{A8BF0D96-5785-4BC4-A9AA-03F4961B5C26}">
      <dsp:nvSpPr>
        <dsp:cNvPr id="0" name=""/>
        <dsp:cNvSpPr/>
      </dsp:nvSpPr>
      <dsp:spPr>
        <a:xfrm>
          <a:off x="1728597" y="1224565"/>
          <a:ext cx="3384305" cy="1625553"/>
        </a:xfrm>
        <a:prstGeom prst="star32">
          <a:avLst/>
        </a:prstGeom>
        <a:solidFill>
          <a:srgbClr val="FFFF00"/>
        </a:solidFill>
        <a:ln w="1905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5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ПРЕДМЕТНЫЕ</a:t>
          </a:r>
        </a:p>
      </dsp:txBody>
      <dsp:txXfrm>
        <a:off x="2523350" y="1606302"/>
        <a:ext cx="1794799" cy="8620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0CB620-CCBB-4694-B5D1-6A45CAF0F042}">
      <dsp:nvSpPr>
        <dsp:cNvPr id="0" name=""/>
        <dsp:cNvSpPr/>
      </dsp:nvSpPr>
      <dsp:spPr>
        <a:xfrm>
          <a:off x="2754460" y="1459348"/>
          <a:ext cx="1827382" cy="1388301"/>
        </a:xfrm>
        <a:prstGeom prst="ellipse">
          <a:avLst/>
        </a:prstGeom>
        <a:solidFill>
          <a:srgbClr val="9933FF"/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ПРИ ПРОВЕДЕНИИ ЛЕКЦИЙ</a:t>
          </a:r>
          <a:endParaRPr lang="ru-RU" sz="1400" b="1" kern="1200" dirty="0"/>
        </a:p>
      </dsp:txBody>
      <dsp:txXfrm>
        <a:off x="3022074" y="1662660"/>
        <a:ext cx="1292154" cy="981677"/>
      </dsp:txXfrm>
    </dsp:sp>
    <dsp:sp modelId="{7E7A66EC-272C-4EE1-804B-8BAF45BC3C92}">
      <dsp:nvSpPr>
        <dsp:cNvPr id="0" name=""/>
        <dsp:cNvSpPr/>
      </dsp:nvSpPr>
      <dsp:spPr>
        <a:xfrm rot="5379251">
          <a:off x="3657523" y="1451618"/>
          <a:ext cx="12954" cy="28428"/>
        </a:xfrm>
        <a:custGeom>
          <a:avLst/>
          <a:gdLst/>
          <a:ahLst/>
          <a:cxnLst/>
          <a:rect l="0" t="0" r="0" b="0"/>
          <a:pathLst>
            <a:path>
              <a:moveTo>
                <a:pt x="0" y="14214"/>
              </a:moveTo>
              <a:lnTo>
                <a:pt x="12954" y="14214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663677" y="1465508"/>
        <a:ext cx="647" cy="647"/>
      </dsp:txXfrm>
    </dsp:sp>
    <dsp:sp modelId="{1E79CB70-50B4-4521-AB30-0646FEC19CDF}">
      <dsp:nvSpPr>
        <dsp:cNvPr id="0" name=""/>
        <dsp:cNvSpPr/>
      </dsp:nvSpPr>
      <dsp:spPr>
        <a:xfrm>
          <a:off x="2724324" y="-216825"/>
          <a:ext cx="1869236" cy="1689147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ПРИ ИЗУЧЕНИИ  НОВОГО</a:t>
          </a:r>
          <a:endParaRPr lang="ru-RU" sz="1400" b="1" kern="1200" dirty="0"/>
        </a:p>
      </dsp:txBody>
      <dsp:txXfrm>
        <a:off x="2998067" y="30545"/>
        <a:ext cx="1321750" cy="1194407"/>
      </dsp:txXfrm>
    </dsp:sp>
    <dsp:sp modelId="{F9B255FA-45F6-422B-B329-A37681E159AB}">
      <dsp:nvSpPr>
        <dsp:cNvPr id="0" name=""/>
        <dsp:cNvSpPr/>
      </dsp:nvSpPr>
      <dsp:spPr>
        <a:xfrm rot="188028">
          <a:off x="4579475" y="2189312"/>
          <a:ext cx="4861" cy="28428"/>
        </a:xfrm>
        <a:custGeom>
          <a:avLst/>
          <a:gdLst/>
          <a:ahLst/>
          <a:cxnLst/>
          <a:rect l="0" t="0" r="0" b="0"/>
          <a:pathLst>
            <a:path>
              <a:moveTo>
                <a:pt x="0" y="14214"/>
              </a:moveTo>
              <a:lnTo>
                <a:pt x="4861" y="14214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581785" y="2203405"/>
        <a:ext cx="243" cy="243"/>
      </dsp:txXfrm>
    </dsp:sp>
    <dsp:sp modelId="{B658D395-DE30-4999-BC6A-33A8DEAD5A81}">
      <dsp:nvSpPr>
        <dsp:cNvPr id="0" name=""/>
        <dsp:cNvSpPr/>
      </dsp:nvSpPr>
      <dsp:spPr>
        <a:xfrm>
          <a:off x="4582519" y="1321910"/>
          <a:ext cx="2043831" cy="1875198"/>
        </a:xfrm>
        <a:prstGeom prst="ellipse">
          <a:avLst/>
        </a:prstGeom>
        <a:solidFill>
          <a:srgbClr val="FF0000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ПРИ РЕШЕНИИ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 ЗАДАЧ  ОБУЧАЮЩЕГО  ХАРАКТЕРА</a:t>
          </a:r>
          <a:endParaRPr lang="ru-RU" sz="1400" b="1" kern="1200" dirty="0"/>
        </a:p>
      </dsp:txBody>
      <dsp:txXfrm>
        <a:off x="4881831" y="1596526"/>
        <a:ext cx="1445207" cy="1325966"/>
      </dsp:txXfrm>
    </dsp:sp>
    <dsp:sp modelId="{088A01DF-DC8A-45A6-8FA2-007961197E30}">
      <dsp:nvSpPr>
        <dsp:cNvPr id="0" name=""/>
        <dsp:cNvSpPr/>
      </dsp:nvSpPr>
      <dsp:spPr>
        <a:xfrm rot="5400000">
          <a:off x="3648522" y="2853064"/>
          <a:ext cx="39258" cy="28428"/>
        </a:xfrm>
        <a:custGeom>
          <a:avLst/>
          <a:gdLst/>
          <a:ahLst/>
          <a:cxnLst/>
          <a:rect l="0" t="0" r="0" b="0"/>
          <a:pathLst>
            <a:path>
              <a:moveTo>
                <a:pt x="0" y="14214"/>
              </a:moveTo>
              <a:lnTo>
                <a:pt x="39258" y="14214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667170" y="2866297"/>
        <a:ext cx="1962" cy="1962"/>
      </dsp:txXfrm>
    </dsp:sp>
    <dsp:sp modelId="{7865DC94-33E7-4BAC-B243-9D665CBC1296}">
      <dsp:nvSpPr>
        <dsp:cNvPr id="0" name=""/>
        <dsp:cNvSpPr/>
      </dsp:nvSpPr>
      <dsp:spPr>
        <a:xfrm>
          <a:off x="2624477" y="2886907"/>
          <a:ext cx="2087348" cy="1584683"/>
        </a:xfrm>
        <a:prstGeom prst="ellipse">
          <a:avLst/>
        </a:prstGeom>
        <a:solidFill>
          <a:srgbClr val="92D050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ПРИ  ПРОВЕРКЕ  ДОМАШНЕГО ЗАДАНИЯ</a:t>
          </a:r>
          <a:endParaRPr lang="ru-RU" sz="1400" b="1" kern="1200" dirty="0"/>
        </a:p>
      </dsp:txBody>
      <dsp:txXfrm>
        <a:off x="2930162" y="3118978"/>
        <a:ext cx="1475978" cy="1120541"/>
      </dsp:txXfrm>
    </dsp:sp>
    <dsp:sp modelId="{17C7994F-6709-4FFB-892C-56CFFDA7AC07}">
      <dsp:nvSpPr>
        <dsp:cNvPr id="0" name=""/>
        <dsp:cNvSpPr/>
      </dsp:nvSpPr>
      <dsp:spPr>
        <a:xfrm rot="10800000">
          <a:off x="2630098" y="2139284"/>
          <a:ext cx="124361" cy="28428"/>
        </a:xfrm>
        <a:custGeom>
          <a:avLst/>
          <a:gdLst/>
          <a:ahLst/>
          <a:cxnLst/>
          <a:rect l="0" t="0" r="0" b="0"/>
          <a:pathLst>
            <a:path>
              <a:moveTo>
                <a:pt x="0" y="14214"/>
              </a:moveTo>
              <a:lnTo>
                <a:pt x="124361" y="14214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689170" y="2150389"/>
        <a:ext cx="6218" cy="6218"/>
      </dsp:txXfrm>
    </dsp:sp>
    <dsp:sp modelId="{1684C0E0-E2C1-41CF-BB59-05B33D332C26}">
      <dsp:nvSpPr>
        <dsp:cNvPr id="0" name=""/>
        <dsp:cNvSpPr/>
      </dsp:nvSpPr>
      <dsp:spPr>
        <a:xfrm>
          <a:off x="747309" y="1405716"/>
          <a:ext cx="1882789" cy="1495564"/>
        </a:xfrm>
        <a:prstGeom prst="ellipse">
          <a:avLst/>
        </a:prstGeom>
        <a:solidFill>
          <a:srgbClr val="FFFF00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ПРИ РЕШЕНИИ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 ЗАДАЧ</a:t>
          </a:r>
          <a:endParaRPr lang="ru-RU" sz="1400" b="1" kern="1200" dirty="0"/>
        </a:p>
      </dsp:txBody>
      <dsp:txXfrm>
        <a:off x="1023037" y="1624736"/>
        <a:ext cx="1331333" cy="10575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8F250-F63E-45EC-9E37-80D93F3E901E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1F833-5CA9-4CF2-A4A8-C1C08338E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975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D131B-F19B-4552-8B7B-A72F3EF535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548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348"/>
            <a:ext cx="7772400" cy="2399580"/>
          </a:xfrm>
        </p:spPr>
        <p:txBody>
          <a:bodyPr>
            <a:noAutofit/>
          </a:bodyPr>
          <a:lstStyle/>
          <a:p>
            <a:r>
              <a:rPr lang="ru-RU" sz="3500" b="1" dirty="0" smtClean="0">
                <a:latin typeface="Comic Sans MS" panose="030F0702030302020204" pitchFamily="66" charset="0"/>
              </a:rPr>
              <a:t>Формирование ключевых  компетенций учащихся на  уроках физики с помощью </a:t>
            </a:r>
            <a:br>
              <a:rPr lang="ru-RU" sz="3500" b="1" dirty="0" smtClean="0">
                <a:latin typeface="Comic Sans MS" panose="030F0702030302020204" pitchFamily="66" charset="0"/>
              </a:rPr>
            </a:br>
            <a:r>
              <a:rPr lang="ru-RU" sz="3500" b="1" dirty="0" smtClean="0">
                <a:latin typeface="Comic Sans MS" panose="030F0702030302020204" pitchFamily="66" charset="0"/>
              </a:rPr>
              <a:t>ИКТ-технологий</a:t>
            </a:r>
            <a:endParaRPr lang="ru-RU" sz="3500" b="1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www.nataliia-shchegelska.kh.sch.in.ua/files2/images/fizika-2.gif?size=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834492"/>
            <a:ext cx="457657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0.joyreactor.cc/pics/comment/%D0%B3%D0%B8%D1%84%D0%BA%D0%B8-%D0%BD%D0%B0%D1%83%D0%BA%D0%B0-%D1%84%D0%B8%D0%B7%D0%B8%D0%BA%D0%B0-%D0%BF%D1%80%D1%83%D0%B6%D0%B8%D0%BD%D0%B0-41070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1"/>
            <a:ext cx="381840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6021288"/>
            <a:ext cx="4176464" cy="72008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Учитель физики </a:t>
            </a:r>
            <a:b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Агапитова Татьяна  Валерьевна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7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hdz.horizonpower.com.au/assets/section/circui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380" y="188640"/>
            <a:ext cx="441854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332656"/>
            <a:ext cx="5040560" cy="1325563"/>
          </a:xfrm>
        </p:spPr>
        <p:txBody>
          <a:bodyPr>
            <a:normAutofit fontScale="90000"/>
          </a:bodyPr>
          <a:lstStyle/>
          <a:p>
            <a:r>
              <a:rPr lang="ru-RU" sz="3000" b="1" dirty="0" smtClean="0">
                <a:latin typeface="Comic Sans MS" panose="030F0702030302020204" pitchFamily="66" charset="0"/>
              </a:rPr>
              <a:t>Использование ИКТ-технологий на уроках физики</a:t>
            </a:r>
            <a:endParaRPr lang="ru-RU" sz="30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Рисунок SmartArt 3"/>
          <p:cNvGraphicFramePr>
            <a:graphicFrameLocks noGrp="1"/>
          </p:cNvGraphicFramePr>
          <p:nvPr>
            <p:ph type="dgm" idx="1"/>
            <p:extLst>
              <p:ext uri="{D42A27DB-BD31-4B8C-83A1-F6EECF244321}">
                <p14:modId xmlns:p14="http://schemas.microsoft.com/office/powerpoint/2010/main" val="1982763893"/>
              </p:ext>
            </p:extLst>
          </p:nvPr>
        </p:nvGraphicFramePr>
        <p:xfrm>
          <a:off x="179512" y="2060849"/>
          <a:ext cx="7416824" cy="4254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6974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cdn2.arhivurokov.ru/viewImage.php?image=http://tsegumi.ru/img/3/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05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nimated-gifs.eu/category_sciences/chemestry/002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3"/>
            <a:ext cx="2688234" cy="401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251520" y="266969"/>
            <a:ext cx="8640960" cy="2225927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000" b="1" dirty="0">
                <a:solidFill>
                  <a:schemeClr val="bg1"/>
                </a:solidFill>
              </a:rPr>
              <a:t>Большую роль в осуществлении  формирования  компетентностей  при изучении </a:t>
            </a:r>
            <a:r>
              <a:rPr lang="ru-RU" altLang="ru-RU" sz="3000" b="1" u="sng" dirty="0" smtClean="0">
                <a:solidFill>
                  <a:srgbClr val="FF0000"/>
                </a:solidFill>
              </a:rPr>
              <a:t>любого предмета </a:t>
            </a:r>
            <a:r>
              <a:rPr lang="ru-RU" altLang="ru-RU" sz="3000" b="1" dirty="0">
                <a:solidFill>
                  <a:schemeClr val="bg1"/>
                </a:solidFill>
              </a:rPr>
              <a:t>играет внеклассная работа: кружки, спецкурсы, факультативы</a:t>
            </a:r>
            <a:endParaRPr lang="ru-RU" sz="3000" dirty="0">
              <a:solidFill>
                <a:schemeClr val="bg1"/>
              </a:solidFill>
            </a:endParaRPr>
          </a:p>
        </p:txBody>
      </p:sp>
      <p:pic>
        <p:nvPicPr>
          <p:cNvPr id="2052" name="Picture 4" descr="https://i.stack.imgur.com/9q9P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091" y="2708920"/>
            <a:ext cx="3927007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83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19024405"/>
              </p:ext>
            </p:extLst>
          </p:nvPr>
        </p:nvGraphicFramePr>
        <p:xfrm>
          <a:off x="-1189038" y="476250"/>
          <a:ext cx="11471276" cy="5908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 descr="http://diysolarpanelsv.com/images/playground-animated-clipart-5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0648"/>
            <a:ext cx="30003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diysolarpanelsv.com/images/playground-animated-clipart-5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24544" y="260648"/>
            <a:ext cx="30003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98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289061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Личностные компетенции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dirty="0">
                <a:latin typeface="Comic Sans MS" panose="030F0702030302020204" pitchFamily="66" charset="0"/>
              </a:rPr>
              <a:t>– развитие духовных, нравственных  и физических качеств личности</a:t>
            </a:r>
          </a:p>
          <a:p>
            <a:pPr>
              <a:spcBef>
                <a:spcPct val="0"/>
              </a:spcBef>
            </a:pPr>
            <a:endParaRPr lang="ru-RU" altLang="ru-RU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Социальные компетенции</a:t>
            </a:r>
            <a:r>
              <a:rPr lang="ru-RU" altLang="ru-RU" dirty="0">
                <a:latin typeface="Comic Sans MS" panose="030F0702030302020204" pitchFamily="66" charset="0"/>
              </a:rPr>
              <a:t> – воспитание гражданина демократического общества,  патриота, освоение основных социальных практик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ru-RU" altLang="ru-RU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Общекультурные компетенции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dirty="0">
                <a:latin typeface="Comic Sans MS" panose="030F0702030302020204" pitchFamily="66" charset="0"/>
              </a:rPr>
              <a:t>– освоение основ отечественной и мировой культуры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ru-RU" altLang="ru-RU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Интеллектуальные компетенции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dirty="0">
                <a:latin typeface="Comic Sans MS" panose="030F0702030302020204" pitchFamily="66" charset="0"/>
              </a:rPr>
              <a:t>– развитие интеллектуальных качеств личности; освоение основ наук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ru-RU" altLang="ru-RU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Коммуникативные компетенции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dirty="0">
                <a:latin typeface="Comic Sans MS" panose="030F0702030302020204" pitchFamily="66" charset="0"/>
              </a:rPr>
              <a:t>– формирование способности и готовности свободно осуществлять коммуникацию и общение на русском, родном и иностранном языке; овладение современными средствами коммуникации</a:t>
            </a:r>
          </a:p>
        </p:txBody>
      </p:sp>
      <p:pic>
        <p:nvPicPr>
          <p:cNvPr id="3074" name="Picture 2" descr="http://gifimage.net/wp-content/uploads/2017/11/experimento-gif-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60648"/>
            <a:ext cx="8640961" cy="195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8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748061"/>
            <a:ext cx="8640960" cy="4065315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коммуникация</a:t>
            </a:r>
            <a:r>
              <a:rPr lang="ru-RU" sz="2000" b="1" dirty="0"/>
              <a:t>: </a:t>
            </a:r>
            <a:r>
              <a:rPr lang="ru-RU" sz="2000" dirty="0"/>
              <a:t>уметь приводить доводы, аргументы, доказательства, уметь высказывать и отстаивать свою точку зрения; уметь графическую форму выражать вербально; находить нужную информацию </a:t>
            </a:r>
            <a:r>
              <a:rPr lang="ru-RU" sz="2000" dirty="0" smtClean="0"/>
              <a:t>для докладов</a:t>
            </a:r>
            <a:r>
              <a:rPr lang="ru-RU" sz="2000" dirty="0"/>
              <a:t>, сообщений и т.д.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операции над числами</a:t>
            </a:r>
            <a:r>
              <a:rPr lang="ru-RU" sz="2000" b="1" dirty="0"/>
              <a:t>: </a:t>
            </a:r>
            <a:r>
              <a:rPr lang="ru-RU" sz="2000" dirty="0"/>
              <a:t>проведение измерений (объема, </a:t>
            </a:r>
            <a:r>
              <a:rPr lang="ru-RU" sz="2000" dirty="0" smtClean="0"/>
              <a:t>температуры</a:t>
            </a:r>
            <a:r>
              <a:rPr lang="ru-RU" sz="2000" dirty="0"/>
              <a:t>, энергии тела при совершении работы, плотности вещества, работы и мощности электрического тока и т.д.), сбор информации представленной в графиках и диаграммах, необходимые расчеты.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информационные технологии</a:t>
            </a:r>
            <a:r>
              <a:rPr lang="ru-RU" sz="2000" b="1" dirty="0"/>
              <a:t>: </a:t>
            </a:r>
            <a:r>
              <a:rPr lang="ru-RU" sz="2000" dirty="0"/>
              <a:t>использование компьютера для поиска необходимой информации, создание проектов, </a:t>
            </a:r>
            <a:r>
              <a:rPr lang="ru-RU" sz="2000" dirty="0" smtClean="0"/>
              <a:t>нахождение </a:t>
            </a:r>
            <a:r>
              <a:rPr lang="ru-RU" sz="2000" dirty="0"/>
              <a:t>дополнительной информации по заданной теме, написание рефератов, докладов и т.д.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5987008" cy="1252728"/>
          </a:xfrm>
        </p:spPr>
        <p:txBody>
          <a:bodyPr>
            <a:normAutofit fontScale="90000"/>
          </a:bodyPr>
          <a:lstStyle/>
          <a:p>
            <a:r>
              <a:rPr lang="ru-RU" sz="3000" b="1" dirty="0" smtClean="0">
                <a:latin typeface="Comic Sans MS" panose="030F0702030302020204" pitchFamily="66" charset="0"/>
              </a:rPr>
              <a:t>компетенции, которые  стараюсь  формировать  у  обучающихся</a:t>
            </a:r>
            <a:endParaRPr lang="ru-RU" sz="3000" b="1" dirty="0">
              <a:latin typeface="Comic Sans MS" panose="030F0702030302020204" pitchFamily="66" charset="0"/>
            </a:endParaRPr>
          </a:p>
        </p:txBody>
      </p:sp>
      <p:pic>
        <p:nvPicPr>
          <p:cNvPr id="9218" name="Picture 2" descr="http://www.lovethisgif.com/uploaded_images/141486-Tikz-Pgf-Draw-Bohr-Atomic-Model-With-Electron-Shells-In-Tex-Tex-...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6632"/>
            <a:ext cx="254607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64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564904"/>
            <a:ext cx="8712968" cy="4104456"/>
          </a:xfrm>
        </p:spPr>
        <p:txBody>
          <a:bodyPr>
            <a:normAutofit fontScale="62500" lnSpcReduction="20000"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работа с людьми</a:t>
            </a:r>
            <a:r>
              <a:rPr lang="ru-RU" sz="3200" b="1" dirty="0"/>
              <a:t>: </a:t>
            </a:r>
            <a:r>
              <a:rPr lang="ru-RU" sz="3200" dirty="0"/>
              <a:t>часто для работы на уроке мы объединяем детей в пары, команды, группы и совместная деятельность, направленная на достижение общей цели требует от них коммуникабельности, умения общаться, умение пойти на компромисс или отстаивать свое мнение, одним словом - умение работать в команде.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организация </a:t>
            </a:r>
            <a:r>
              <a:rPr lang="ru-RU" sz="3200" b="1" dirty="0">
                <a:solidFill>
                  <a:srgbClr val="C00000"/>
                </a:solidFill>
              </a:rPr>
              <a:t>позитивной личной жизни, стремление к прогрессу</a:t>
            </a:r>
            <a:r>
              <a:rPr lang="ru-RU" sz="3200" b="1" dirty="0" smtClean="0">
                <a:solidFill>
                  <a:srgbClr val="C00000"/>
                </a:solidFill>
              </a:rPr>
              <a:t>: </a:t>
            </a:r>
            <a:r>
              <a:rPr lang="ru-RU" sz="3200" dirty="0" smtClean="0"/>
              <a:t>давая</a:t>
            </a:r>
            <a:r>
              <a:rPr lang="ru-RU" sz="3200" dirty="0"/>
              <a:t>, знания на уроке, мы «подталкиваем» или учим детей усовершенствованию приобретенных умений и собственных способностей, для повышения результативности своей деятельности. </a:t>
            </a:r>
          </a:p>
          <a:p>
            <a:r>
              <a:rPr lang="ru-RU" sz="3200" b="1" dirty="0">
                <a:solidFill>
                  <a:srgbClr val="C00000"/>
                </a:solidFill>
              </a:rPr>
              <a:t>умение разрешать проблемы</a:t>
            </a:r>
            <a:r>
              <a:rPr lang="ru-RU" sz="3200" b="1" dirty="0" smtClean="0">
                <a:solidFill>
                  <a:srgbClr val="C00000"/>
                </a:solidFill>
              </a:rPr>
              <a:t>: </a:t>
            </a:r>
            <a:r>
              <a:rPr lang="ru-RU" sz="3200" dirty="0" smtClean="0"/>
              <a:t>при </a:t>
            </a:r>
            <a:r>
              <a:rPr lang="ru-RU" sz="3200" dirty="0"/>
              <a:t>обучении и в личной жизни часто требуется уметь разрешать проблемы, встречающиеся на пути, и здесь важно научить ребенка путем поиска и использования различных приемов, знаний  с учетом их результативности эти проблемы решать</a:t>
            </a:r>
            <a:r>
              <a:rPr lang="ru-RU" sz="3200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5410944" cy="1252728"/>
          </a:xfrm>
        </p:spPr>
        <p:txBody>
          <a:bodyPr>
            <a:normAutofit fontScale="90000"/>
          </a:bodyPr>
          <a:lstStyle/>
          <a:p>
            <a:r>
              <a:rPr lang="ru-RU" sz="3000" b="1" dirty="0">
                <a:latin typeface="Comic Sans MS" panose="030F0702030302020204" pitchFamily="66" charset="0"/>
              </a:rPr>
              <a:t>компетенции</a:t>
            </a:r>
            <a:r>
              <a:rPr lang="ru-RU" sz="3000" b="1" dirty="0" smtClean="0">
                <a:latin typeface="Comic Sans MS" panose="030F0702030302020204" pitchFamily="66" charset="0"/>
              </a:rPr>
              <a:t>, которые  </a:t>
            </a:r>
            <a:r>
              <a:rPr lang="ru-RU" sz="3000" b="1" dirty="0">
                <a:latin typeface="Comic Sans MS" panose="030F0702030302020204" pitchFamily="66" charset="0"/>
              </a:rPr>
              <a:t>стараюсь  формировать  у  </a:t>
            </a:r>
            <a:r>
              <a:rPr lang="ru-RU" sz="3000" b="1" dirty="0" smtClean="0">
                <a:latin typeface="Comic Sans MS" panose="030F0702030302020204" pitchFamily="66" charset="0"/>
              </a:rPr>
              <a:t>обучающихся</a:t>
            </a:r>
            <a:endParaRPr lang="ru-RU" sz="3000" b="1" dirty="0">
              <a:latin typeface="Comic Sans MS" panose="030F0702030302020204" pitchFamily="66" charset="0"/>
            </a:endParaRPr>
          </a:p>
        </p:txBody>
      </p:sp>
      <p:pic>
        <p:nvPicPr>
          <p:cNvPr id="10242" name="Picture 2" descr="https://upload.wikimedia.org/wikipedia/commons/8/8b/Light_dispersion_conceptua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0648"/>
            <a:ext cx="297227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63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16632"/>
            <a:ext cx="8229600" cy="179452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ПЕРСПЕКТИВЫ ПРИМЕНЕНИЯ ИНФОРМАЦИОННЫХ ТЕХНОЛОГИЙ НА УРОКАХ ФИЗИКИ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20" y="2276872"/>
            <a:ext cx="55446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Демонстрация принципиально не наблюдаемых и трудно воспроизводимых в лабораторных экспериментах явлений природы;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Визуализация изучаемых теоретических моделей с их поэтапным усложнением;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Частичная замена демонстрационного и лабораторного эксперимента компьютерным;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Переход от информационно-иллюстративного типа обучения к проблемно-поисковому, когда в структуре урока доминирует самостоятельная поисковая деятельность обучающегося.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 descr="https://m.studwood.ru/imag_/16/199253/image0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284" y="3140968"/>
            <a:ext cx="345638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1520" y="3396133"/>
            <a:ext cx="8712968" cy="3777283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ru-RU" sz="2200" dirty="0" smtClean="0">
                <a:solidFill>
                  <a:srgbClr val="0070C0"/>
                </a:solidFill>
                <a:cs typeface="Arial" panose="020B0604020202020204" pitchFamily="34" charset="0"/>
              </a:rPr>
              <a:t>Видео- и анимационные фрагменты – демонстрации физических явлений, классических опытов, технических приложений;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2200" dirty="0" smtClean="0">
                <a:solidFill>
                  <a:srgbClr val="0070C0"/>
                </a:solidFill>
                <a:cs typeface="Arial" panose="020B0604020202020204" pitchFamily="34" charset="0"/>
              </a:rPr>
              <a:t>Материалы для тестового контроля (итогового,  диагностического);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2200" dirty="0" smtClean="0">
                <a:solidFill>
                  <a:srgbClr val="0070C0"/>
                </a:solidFill>
                <a:cs typeface="Arial" panose="020B0604020202020204" pitchFamily="34" charset="0"/>
              </a:rPr>
              <a:t>Комплекты задач для самостоятельной и групповой работы, с образцами решений и возможностью проверки результатов в компьютерном эксперименте;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2200" dirty="0" smtClean="0">
                <a:solidFill>
                  <a:srgbClr val="0070C0"/>
                </a:solidFill>
                <a:cs typeface="Arial" panose="020B0604020202020204" pitchFamily="34" charset="0"/>
              </a:rPr>
              <a:t>Проведение компьютерных лабораторных работ  с использованием встроенных математических программ вычисления результатов, построения графиков, расчета   погрешностей;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2200" dirty="0" smtClean="0">
                <a:solidFill>
                  <a:srgbClr val="0070C0"/>
                </a:solidFill>
                <a:cs typeface="Arial" panose="020B0604020202020204" pitchFamily="34" charset="0"/>
              </a:rPr>
              <a:t>Создание физических моделей технических устройств и процессов, развивающих интуитивное мышление;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2200" dirty="0" smtClean="0">
                <a:solidFill>
                  <a:srgbClr val="0070C0"/>
                </a:solidFill>
                <a:cs typeface="Arial" panose="020B0604020202020204" pitchFamily="34" charset="0"/>
              </a:rPr>
              <a:t>Анимационные рисунки, логические схемы, интерактивные таблицы и т.п., используемые в ходе объяснения, закрепления и систематизации изучаемого материала.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ru-RU" sz="1800" dirty="0" smtClean="0">
              <a:solidFill>
                <a:srgbClr val="0070C0"/>
              </a:solidFill>
            </a:endParaRPr>
          </a:p>
        </p:txBody>
      </p:sp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-27384"/>
            <a:ext cx="8229600" cy="100244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Компьютерная поддержка уроков:</a:t>
            </a:r>
          </a:p>
        </p:txBody>
      </p:sp>
      <p:pic>
        <p:nvPicPr>
          <p:cNvPr id="5122" name="Picture 2" descr="https://media.giphy.com/media/sa5axRkSQrToI/giph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784887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0825" y="2420764"/>
            <a:ext cx="8540750" cy="43926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1000" dirty="0" smtClean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2000" dirty="0" smtClean="0"/>
              <a:t>-Компьютер не может полностью заменить учителя. Только учитель имеет возможность заинтересовать учеников, пробудить в них любознательность, завоевать их доверие, он может направить их внимание на те или иные аспекты изучаемого предмета, вознаградить их усилия и заставить учиться.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2000" dirty="0" smtClean="0"/>
              <a:t>-Методика проведения урока физики с использованием компьютера зависит от подготовленности учителя и от программ, обеспечивающих компьютерную поддержку.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2000" dirty="0" smtClean="0"/>
              <a:t>-Реальный эксперимент необходимо проводить всегда, когда это возможно, а компьютерную модель следует использовать, если нет возможности показать данное явление.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2000" dirty="0" smtClean="0"/>
              <a:t>-Невозможно использовать компьютер на каждом уроке, т.к. это приведёт к нарушению санитарных норм и повлечёт ухудшение здоровья школьников.</a:t>
            </a:r>
          </a:p>
        </p:txBody>
      </p:sp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339752" y="392113"/>
            <a:ext cx="6275040" cy="125272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Принципы компьютерной поддержки уроков физики:</a:t>
            </a:r>
          </a:p>
        </p:txBody>
      </p:sp>
      <p:pic>
        <p:nvPicPr>
          <p:cNvPr id="8194" name="Picture 2" descr="http://www.gifki.org/data/media/414/avtozapchast-animatsionnaya-kartinka-000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4695"/>
            <a:ext cx="1584176" cy="220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333</TotalTime>
  <Words>395</Words>
  <Application>Microsoft Office PowerPoint</Application>
  <PresentationFormat>Экран (4:3)</PresentationFormat>
  <Paragraphs>56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Формирование ключевых  компетенций учащихся на  уроках физики с помощью  ИКТ-технологий</vt:lpstr>
      <vt:lpstr>Презентация PowerPoint</vt:lpstr>
      <vt:lpstr>Презентация PowerPoint</vt:lpstr>
      <vt:lpstr>Презентация PowerPoint</vt:lpstr>
      <vt:lpstr>компетенции, которые  стараюсь  формировать  у  обучающихся</vt:lpstr>
      <vt:lpstr>компетенции, которые  стараюсь  формировать  у  обучающихся</vt:lpstr>
      <vt:lpstr>ПЕРСПЕКТИВЫ ПРИМЕНЕНИЯ ИНФОРМАЦИОННЫХ ТЕХНОЛОГИЙ НА УРОКАХ ФИЗИКИ</vt:lpstr>
      <vt:lpstr>Компьютерная поддержка уроков:</vt:lpstr>
      <vt:lpstr>Принципы компьютерной поддержки уроков физики:</vt:lpstr>
      <vt:lpstr>Использование ИКТ-технологий на уроках физики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Комп</cp:lastModifiedBy>
  <cp:revision>72</cp:revision>
  <dcterms:created xsi:type="dcterms:W3CDTF">2015-08-16T00:17:43Z</dcterms:created>
  <dcterms:modified xsi:type="dcterms:W3CDTF">2018-05-10T01:11:59Z</dcterms:modified>
</cp:coreProperties>
</file>