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8EBBE3-4C17-4639-8DBD-F1F0576D703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9FFF3E-9378-4224-8173-61D610770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EBBE3-4C17-4639-8DBD-F1F0576D703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FFF3E-9378-4224-8173-61D610770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78EBBE3-4C17-4639-8DBD-F1F0576D703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9FFF3E-9378-4224-8173-61D610770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EBBE3-4C17-4639-8DBD-F1F0576D703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FFF3E-9378-4224-8173-61D610770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8EBBE3-4C17-4639-8DBD-F1F0576D703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19FFF3E-9378-4224-8173-61D610770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EBBE3-4C17-4639-8DBD-F1F0576D703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FFF3E-9378-4224-8173-61D610770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EBBE3-4C17-4639-8DBD-F1F0576D703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FFF3E-9378-4224-8173-61D610770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EBBE3-4C17-4639-8DBD-F1F0576D703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FFF3E-9378-4224-8173-61D610770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8EBBE3-4C17-4639-8DBD-F1F0576D703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FFF3E-9378-4224-8173-61D610770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EBBE3-4C17-4639-8DBD-F1F0576D703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FFF3E-9378-4224-8173-61D610770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EBBE3-4C17-4639-8DBD-F1F0576D703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FFF3E-9378-4224-8173-61D6107703E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78EBBE3-4C17-4639-8DBD-F1F0576D703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19FFF3E-9378-4224-8173-61D6107703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Муниципальная инновационная площадка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«Формирование коммуникативных универсальных учебных действий в условиях различных видов речевой деятельности»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154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Проекты на уроках русского языка и литературы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5445224"/>
            <a:ext cx="3726120" cy="87937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Родная природа в произведениях Ф. И. Тютчева и А. А. Фета (6В класс) – работа с разными видами текстов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517232"/>
            <a:ext cx="4425640" cy="8073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Проект на уроке повторения «Занимательный русский язык» (6В класс)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715199"/>
            <a:ext cx="4301736" cy="3441993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1743886"/>
            <a:ext cx="4608512" cy="3476816"/>
          </a:xfrm>
        </p:spPr>
      </p:pic>
    </p:spTree>
    <p:extLst>
      <p:ext uri="{BB962C8B-B14F-4D97-AF65-F5344CB8AC3E}">
        <p14:creationId xmlns:p14="http://schemas.microsoft.com/office/powerpoint/2010/main" val="300497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Актуальность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46449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программы  обусловлена введением Стандартов второго поколения.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действия обеспечивают социальную компетентность и учет позиции партнеров по общению или деятельности; умение слушать и вступать в диалог; участвовать в коллективном обсуждении проблем; интегрироваться в группу сверстников и строить продуктивное взаимодействие и сотрудничество со сверстниками и взрослыми.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03465" y="5622212"/>
            <a:ext cx="2619375" cy="952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265" y="5617709"/>
            <a:ext cx="2616200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5617709"/>
            <a:ext cx="2616200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22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и задачи программы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980728"/>
            <a:ext cx="7200800" cy="561662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изучить возможности формирования коммуникативных УУД в условиях развития различных видов речевой деятельности на этапе реализации ФГОС ООО.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-комплектование и организация работы экспериментальных групп;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-изучение литературы по проблеме формирования коммуникативных УУД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-анализ существующего в школе опыта по формированию коммуникативных УУД;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-анализ УМК различных по различным дисциплинам на предмет выявления возможностей для формирования коммуникативных УУД;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-мониторинг уровня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коммуникативного компонента универсальных учебных действий школьников;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базы методических и  дидактических материалов.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11886" y="5013176"/>
            <a:ext cx="2332114" cy="18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5440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Направления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6923112" cy="540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- развитие коммуникативных универсальных учебных действий учащихся;</a:t>
            </a:r>
          </a:p>
          <a:p>
            <a:pPr marL="0" indent="0">
              <a:buNone/>
            </a:pPr>
            <a:r>
              <a:rPr lang="ru-RU" dirty="0" smtClean="0"/>
              <a:t>- освоение ФГОС второго поколения;</a:t>
            </a:r>
          </a:p>
          <a:p>
            <a:pPr marL="0" indent="0">
              <a:buNone/>
            </a:pPr>
            <a:r>
              <a:rPr lang="ru-RU" dirty="0" smtClean="0"/>
              <a:t>-изучение новых методик и их применение, трансляция педагогического опыта</a:t>
            </a:r>
          </a:p>
          <a:p>
            <a:r>
              <a:rPr lang="ru-RU" dirty="0" smtClean="0"/>
              <a:t>В работе участвуют педагоги следующих предметных областей: «Филология», «Искусство», «Общественно-научные», «Естественно-научные предметы», что позволяет охватить разные сферы речевой деятельности.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5011964"/>
            <a:ext cx="2267744" cy="1851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99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реализации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1.Теоретическое обоснование, изучение литературы.</a:t>
            </a:r>
          </a:p>
          <a:p>
            <a:r>
              <a:rPr lang="ru-RU" dirty="0" smtClean="0"/>
              <a:t>2.Консультирование сотрудниками ННГУ им. Н. И. Лобачевского педагогов рабочей группы по деятельности инновационной площадки.</a:t>
            </a:r>
          </a:p>
          <a:p>
            <a:r>
              <a:rPr lang="ru-RU" dirty="0" smtClean="0"/>
              <a:t>3.Выбор классов для работы.</a:t>
            </a:r>
          </a:p>
          <a:p>
            <a:r>
              <a:rPr lang="ru-RU" dirty="0" smtClean="0"/>
              <a:t>4.Работа с обучающимися.</a:t>
            </a:r>
          </a:p>
          <a:p>
            <a:r>
              <a:rPr lang="ru-RU" dirty="0" smtClean="0"/>
              <a:t>5.Проведение заседаний школьных методических объединений в форме семинара или круглого стола.</a:t>
            </a:r>
          </a:p>
          <a:p>
            <a:r>
              <a:rPr lang="ru-RU" dirty="0" smtClean="0"/>
              <a:t>6.Проведение открытых уроков для учителей школы.</a:t>
            </a:r>
          </a:p>
          <a:p>
            <a:r>
              <a:rPr lang="ru-RU" dirty="0" smtClean="0"/>
              <a:t>7.Проведение педагогического совета.</a:t>
            </a:r>
          </a:p>
          <a:p>
            <a:r>
              <a:rPr lang="ru-RU" dirty="0" smtClean="0"/>
              <a:t>8.Подготовка научно-методических статей участниками рабочей группы.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4834637"/>
            <a:ext cx="2555776" cy="202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91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обучающимися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Общеметодическая</a:t>
            </a:r>
            <a:r>
              <a:rPr lang="ru-RU" b="1" dirty="0" smtClean="0"/>
              <a:t> направленность:</a:t>
            </a:r>
          </a:p>
          <a:p>
            <a:r>
              <a:rPr lang="ru-RU" dirty="0" smtClean="0"/>
              <a:t>-проектная деятельность в рамках уроков;</a:t>
            </a:r>
          </a:p>
          <a:p>
            <a:r>
              <a:rPr lang="ru-RU" dirty="0" smtClean="0"/>
              <a:t>-работа с текстами разных типов и стилей; </a:t>
            </a:r>
          </a:p>
          <a:p>
            <a:r>
              <a:rPr lang="ru-RU" dirty="0" smtClean="0"/>
              <a:t>-школьная научно-практическая конференция;</a:t>
            </a:r>
          </a:p>
          <a:p>
            <a:r>
              <a:rPr lang="ru-RU" dirty="0" smtClean="0"/>
              <a:t>-конкурсы различного уровня;</a:t>
            </a:r>
          </a:p>
          <a:p>
            <a:r>
              <a:rPr lang="ru-RU" dirty="0" smtClean="0"/>
              <a:t>-мониторинг уровня развития коммуникативных УУД.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3064" y="4653137"/>
            <a:ext cx="2521352" cy="220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36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обучающимися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Предметная направленность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01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Уроки </a:t>
            </a:r>
            <a:r>
              <a:rPr lang="ru-RU" dirty="0"/>
              <a:t>развития речи (написание сочинений, изложений, создание рецензий на письменные работы одноклассников,  ответы на проблемные вопросы, составление характеристики литературного героя, составление биографической справки, рецензирование выразительного чтения, отзывы о литературных произведениях, устная интерпретация стихотворения).</a:t>
            </a:r>
          </a:p>
          <a:p>
            <a:r>
              <a:rPr lang="ru-RU" dirty="0" smtClean="0"/>
              <a:t>Во </a:t>
            </a:r>
            <a:r>
              <a:rPr lang="ru-RU" dirty="0"/>
              <a:t>внеурочной деятельности:</a:t>
            </a:r>
          </a:p>
          <a:p>
            <a:r>
              <a:rPr lang="ru-RU" dirty="0"/>
              <a:t>1.Конкурс чтецов.</a:t>
            </a:r>
          </a:p>
          <a:p>
            <a:r>
              <a:rPr lang="ru-RU" dirty="0"/>
              <a:t>2.Конкурс газет «Занимательно о русском языке».</a:t>
            </a:r>
          </a:p>
          <a:p>
            <a:r>
              <a:rPr lang="ru-RU" dirty="0"/>
              <a:t>3.Интерактивная игра «Кто есть кто?».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907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Проекты на уроках русского языка и литературы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941168"/>
            <a:ext cx="3520440" cy="4572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Проект «Мой Лермонтов» </a:t>
            </a:r>
          </a:p>
          <a:p>
            <a:r>
              <a:rPr lang="ru-RU" dirty="0" smtClean="0"/>
              <a:t>(6В класс)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Составление таблицы по рассказу И. С. Тургенева «</a:t>
            </a:r>
            <a:r>
              <a:rPr lang="ru-RU" dirty="0" err="1" smtClean="0"/>
              <a:t>Бежин</a:t>
            </a:r>
            <a:r>
              <a:rPr lang="ru-RU" dirty="0" smtClean="0"/>
              <a:t> луг»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556792"/>
            <a:ext cx="4227311" cy="3096344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2636912"/>
            <a:ext cx="4289160" cy="3216870"/>
          </a:xfrm>
        </p:spPr>
      </p:pic>
    </p:spTree>
    <p:extLst>
      <p:ext uri="{BB962C8B-B14F-4D97-AF65-F5344CB8AC3E}">
        <p14:creationId xmlns:p14="http://schemas.microsoft.com/office/powerpoint/2010/main" val="1140291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</TotalTime>
  <Words>465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Муниципальная инновационная площадка</vt:lpstr>
      <vt:lpstr>Актуальность программы</vt:lpstr>
      <vt:lpstr>Цель и задачи программы </vt:lpstr>
      <vt:lpstr>Направления деятельности</vt:lpstr>
      <vt:lpstr>Этапы реализации программы</vt:lpstr>
      <vt:lpstr>Работа с обучающимися</vt:lpstr>
      <vt:lpstr>Работа с обучающимися</vt:lpstr>
      <vt:lpstr>Русский язык</vt:lpstr>
      <vt:lpstr>Проекты на уроках русского языка и литературы</vt:lpstr>
      <vt:lpstr>Проекты на уроках русского языка и литературы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2017-01-04T09:15:03Z</dcterms:created>
  <dcterms:modified xsi:type="dcterms:W3CDTF">2017-02-06T12:47:06Z</dcterms:modified>
</cp:coreProperties>
</file>