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87" r:id="rId4"/>
    <p:sldId id="285" r:id="rId5"/>
    <p:sldId id="286" r:id="rId6"/>
    <p:sldId id="288" r:id="rId7"/>
    <p:sldId id="282" r:id="rId8"/>
    <p:sldId id="291" r:id="rId9"/>
    <p:sldId id="295" r:id="rId10"/>
    <p:sldId id="296" r:id="rId11"/>
    <p:sldId id="289" r:id="rId12"/>
    <p:sldId id="271" r:id="rId13"/>
    <p:sldId id="297" r:id="rId14"/>
    <p:sldId id="274" r:id="rId15"/>
    <p:sldId id="272" r:id="rId16"/>
    <p:sldId id="275" r:id="rId17"/>
    <p:sldId id="273" r:id="rId18"/>
    <p:sldId id="257" r:id="rId19"/>
    <p:sldId id="258" r:id="rId20"/>
    <p:sldId id="259" r:id="rId21"/>
    <p:sldId id="260" r:id="rId22"/>
    <p:sldId id="261" r:id="rId23"/>
    <p:sldId id="262" r:id="rId24"/>
    <p:sldId id="292" r:id="rId25"/>
    <p:sldId id="293" r:id="rId26"/>
    <p:sldId id="263" r:id="rId27"/>
    <p:sldId id="264" r:id="rId28"/>
    <p:sldId id="266" r:id="rId29"/>
    <p:sldId id="267" r:id="rId30"/>
    <p:sldId id="29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84" y="-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69783A-A0BA-4E29-BDCD-5AB7D4174FD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478EE6-73E2-4EEA-A921-776C49F4B42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373216"/>
            <a:ext cx="3304456" cy="1008112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Подготовила: Учитель начальных классов</a:t>
            </a:r>
          </a:p>
          <a:p>
            <a:r>
              <a:rPr lang="ru-RU" sz="1200" dirty="0" smtClean="0"/>
              <a:t>                      МОУ С(К)ОШИ № 4</a:t>
            </a:r>
          </a:p>
          <a:p>
            <a:r>
              <a:rPr lang="ru-RU" sz="1200" dirty="0" smtClean="0"/>
              <a:t>                       Артемьева О.В.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628800"/>
            <a:ext cx="7175351" cy="179316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Формирование навыков правильного, осознанного чтения у младших школьников на занятиях по внеурочной деятельности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7112"/>
            <a:ext cx="2952328" cy="19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7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4198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199783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3887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49" y="2028073"/>
            <a:ext cx="3327683" cy="299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28073"/>
            <a:ext cx="2350083" cy="299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51" y="4005064"/>
            <a:ext cx="2677752" cy="227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3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5600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73016"/>
            <a:ext cx="542607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3068960"/>
            <a:ext cx="360040" cy="227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6237312"/>
            <a:ext cx="288032" cy="134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8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620688"/>
            <a:ext cx="401984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3" y="3846979"/>
            <a:ext cx="4519117" cy="28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43" y="620688"/>
            <a:ext cx="413307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73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56792"/>
            <a:ext cx="7285037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2310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53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0" y="116632"/>
            <a:ext cx="874646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89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88843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31" y="332656"/>
            <a:ext cx="412004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4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82013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Прочитай слова.</a:t>
            </a:r>
          </a:p>
          <a:p>
            <a:r>
              <a:rPr lang="ru-RU" dirty="0" smtClean="0"/>
              <a:t>Так как слова написаны не обычным шрифтом, а как бы набором рисунков, может быть сначал</a:t>
            </a:r>
            <a:r>
              <a:rPr lang="ru-RU" dirty="0"/>
              <a:t>а</a:t>
            </a:r>
            <a:r>
              <a:rPr lang="ru-RU" dirty="0" smtClean="0"/>
              <a:t> сложно их воспринимать как буквы. Но похожесть этих значков на буквы очень быстро сделает чтение понятным.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3111153" cy="431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3142753" cy="43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592288" cy="25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3507"/>
            <a:ext cx="2884612" cy="348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33185"/>
            <a:ext cx="2304256" cy="32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2561911" cy="362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5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7637"/>
            <a:ext cx="370650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7637"/>
            <a:ext cx="412994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8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1"/>
            <a:ext cx="403244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10445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7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877272"/>
            <a:ext cx="72008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20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6579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710"/>
            <a:ext cx="3889375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1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88843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4561"/>
            <a:ext cx="3960440" cy="579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6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367240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36004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417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747"/>
            <a:ext cx="388843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7273"/>
            <a:ext cx="410673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941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9" y="188640"/>
            <a:ext cx="391973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47" y="188640"/>
            <a:ext cx="426173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901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316550"/>
            <a:ext cx="3006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/>
              </a:rPr>
              <a:t>МИНИ-СКАЗКИ -</a:t>
            </a:r>
            <a:br>
              <a:rPr lang="ru-RU" b="1" dirty="0" smtClean="0">
                <a:solidFill>
                  <a:srgbClr val="FF0000"/>
                </a:solidFill>
                <a:effectLst/>
              </a:rPr>
            </a:br>
            <a:r>
              <a:rPr lang="ru-RU" b="1" dirty="0" smtClean="0">
                <a:solidFill>
                  <a:srgbClr val="FF0000"/>
                </a:solidFill>
                <a:effectLst/>
              </a:rPr>
              <a:t>это небольшие сказочные тексты: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1. Для чтения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2. Для списывания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3. Для диктантов и изложений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4. Для пересказов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5. Для улучшения грамотной письменной речи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6. Для развития внимания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7. Для развития техники чтения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18864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/>
              <a:t>Рахиль </a:t>
            </a:r>
            <a:r>
              <a:rPr lang="ru-RU" b="1" dirty="0" err="1" smtClean="0"/>
              <a:t>Баумволь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ЁЖИК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Ёжик</a:t>
            </a:r>
            <a:r>
              <a:rPr lang="ru-RU" dirty="0" smtClean="0"/>
              <a:t> встал на платочек, который приготовила девочка. Девочка взяла платочек за кончики и понесла ёжика в лес. Там она отыскала тот самый бугорок, на котором в первый раз увидела Ёжика. Она опустила свою ношу на бугорок, а сама скорей-скорей, чтобы не заплакать, побежала домой. А ёжик пошёл к своему домику.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(50слов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42210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КОЛОДЕЦ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улице колодец. Колодец глубокий. В колодце холодная водица. Подходите, люди, водицы напиться.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(13 слов)</a:t>
            </a:r>
            <a:endParaRPr lang="ru-RU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1755701" cy="175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9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99433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3983767" cy="379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6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5206"/>
            <a:ext cx="3907807" cy="3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92896"/>
            <a:ext cx="440295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537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360039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4124214" cy="3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957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48680"/>
            <a:ext cx="356397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3962331" cy="380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55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4437112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4221088"/>
            <a:ext cx="3528392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17" y="4077072"/>
            <a:ext cx="3829175" cy="255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4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175351" cy="1793167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5024"/>
            <a:ext cx="4086886" cy="276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91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04664"/>
            <a:ext cx="842493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9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14" y="404664"/>
            <a:ext cx="791866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0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186234" cy="374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4067944" y="4437112"/>
            <a:ext cx="288032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084168" y="3645024"/>
            <a:ext cx="2145674" cy="1366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1"/>
            <a:ext cx="7560840" cy="5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68344" y="5661248"/>
            <a:ext cx="648072" cy="308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517232"/>
            <a:ext cx="4752528" cy="452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8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Новая папка\Screenshot_20180915-1444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98899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24944"/>
            <a:ext cx="31464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21" y="1844824"/>
            <a:ext cx="3456384" cy="301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59991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6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178</TotalTime>
  <Words>75</Words>
  <Application>Microsoft Office PowerPoint</Application>
  <PresentationFormat>Экран (4:3)</PresentationFormat>
  <Paragraphs>10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Формирование навыков правильного, осознанного чтения у младших школьников на занятиях по внеурочной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2019-02-11T09:40:39Z</dcterms:created>
  <dcterms:modified xsi:type="dcterms:W3CDTF">2019-02-12T15:19:07Z</dcterms:modified>
</cp:coreProperties>
</file>