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73" r:id="rId5"/>
    <p:sldId id="268" r:id="rId6"/>
    <p:sldId id="269" r:id="rId7"/>
    <p:sldId id="271" r:id="rId8"/>
    <p:sldId id="270" r:id="rId9"/>
    <p:sldId id="272" r:id="rId10"/>
    <p:sldId id="265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824" y="1385047"/>
            <a:ext cx="5150224" cy="18766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Формы, методы и приемы обучения, повышающие степень активности учащихся в учебном процессе</a:t>
            </a:r>
            <a:r>
              <a:rPr lang="ru-RU" sz="3600" b="1" dirty="0" smtClean="0"/>
              <a:t>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2448" y="3376410"/>
            <a:ext cx="5394078" cy="1366187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Асонкова</a:t>
            </a:r>
            <a:r>
              <a:rPr lang="ru-RU" sz="2400" dirty="0" smtClean="0">
                <a:solidFill>
                  <a:srgbClr val="FFC000"/>
                </a:solidFill>
              </a:rPr>
              <a:t> З.А.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ГОУ РК «РЦО»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г.Сыктывкар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FF00"/>
                </a:solidFill>
              </a:rPr>
              <a:t>Для эффективного обучения важно: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9433" y="1351128"/>
            <a:ext cx="8105917" cy="482583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u="sng" dirty="0" smtClean="0">
                <a:solidFill>
                  <a:srgbClr val="FFFF00"/>
                </a:solidFill>
              </a:rPr>
              <a:t>изучать личность каждого ученика и коллектив в целом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использовать при организации общения по возможности такие ситуации и предлагать такие задачи, которые затрагивают интересы ученика, связанные с его личным опытом, побуждающие школьника использовать осваиваемый материал для выражения своих мыслей в соответствии с той или иной ситуацией общения;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поддерживать интерес к учащимся с низким речевым статусом и низким статусом популярности при организации парной и групповой форм работы</a:t>
            </a:r>
            <a:r>
              <a:rPr lang="ru-RU" u="sng" dirty="0" smtClean="0">
                <a:solidFill>
                  <a:srgbClr val="FFFF00"/>
                </a:solidFill>
              </a:rPr>
              <a:t>;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систематически обращать внимание коллектива учащихся на успехи отдельных детей в деятельности.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43716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29116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67316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05516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04141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377" y="900753"/>
            <a:ext cx="84752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ролевые игры и драматизация;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 игровые приемы;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творческие задания  и конкурсы;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коммуникативные задания ( </a:t>
            </a:r>
            <a:r>
              <a:rPr lang="ru-RU" sz="1400" dirty="0" smtClean="0">
                <a:solidFill>
                  <a:srgbClr val="FFFF00"/>
                </a:solidFill>
              </a:rPr>
              <a:t>ТИО-ТЕХНОЛОГИЯ ИНТЕРАКТИВНОГО ОБУЧЕНИЯ –РАБОТА В ГРУППАХ, ПАРАХ, ДИСПУТЫ, ДИСКУССИИИ)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использование песни;</a:t>
            </a:r>
            <a:r>
              <a:rPr lang="ru-RU" b="1" u="sng" dirty="0" smtClean="0">
                <a:solidFill>
                  <a:srgbClr val="FFFF00"/>
                </a:solidFill>
              </a:rPr>
              <a:t> -   пение способствует улучшению иноязычного произношения,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 -  развивает память,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-   несет большой эстетический и воспитательный потенциал.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 -  пение вносит в урок разнообразие,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-   снимает усталость.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err="1" smtClean="0">
                <a:solidFill>
                  <a:srgbClr val="FFFF00"/>
                </a:solidFill>
              </a:rPr>
              <a:t>мультимедийные</a:t>
            </a:r>
            <a:r>
              <a:rPr lang="ru-RU" dirty="0" smtClean="0">
                <a:solidFill>
                  <a:srgbClr val="FFFF00"/>
                </a:solidFill>
              </a:rPr>
              <a:t>  продукты (</a:t>
            </a:r>
            <a:r>
              <a:rPr lang="ru-RU" b="1" u="sng" dirty="0" smtClean="0">
                <a:solidFill>
                  <a:srgbClr val="FFFF00"/>
                </a:solidFill>
              </a:rPr>
              <a:t>активизации внимания, восприятия, мышления, воображения, памяти, творческих способностей и познавательных интересов;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достижению высоких результатов;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изменению стиля урока - урок стал насыщеннее, продуктивнее, эмоционально богаче;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u="sng" dirty="0" smtClean="0">
                <a:solidFill>
                  <a:srgbClr val="FFFF00"/>
                </a:solidFill>
              </a:rPr>
              <a:t>повышению мотивации учащихся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Нестандартные уроки (путешествие, экскурсия, проект)декада ,олимпиады;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Интегративные уроки (английский + рисование, музыка, пение).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5779" r="25779"/>
          <a:stretch>
            <a:fillRect/>
          </a:stretch>
        </p:blipFill>
        <p:spPr bwMode="auto">
          <a:xfrm>
            <a:off x="5677469" y="0"/>
            <a:ext cx="1624421" cy="171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7797" y="941696"/>
            <a:ext cx="7887553" cy="523526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«корзина идей» 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«составление кластера» (На стадии вызова – для стимулирования мыслительной деятельности. На стадии осмысления – для структурирования учебного материала. На стадии рефлексии – при подведении итогов того, что учащиеся изучили. Кластер может быть использован также для организации индивидуальной и групповой работы )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«пометки на полях»-ИНСЕРТ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составления маркировочной таблицы «ЗУХ»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«написание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«учебный мозговой штурм» 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Warming-up (shopping bag, what is missing, drawing games)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www.teindia.nic.in&gt;teacher_trg_module   </a:t>
            </a:r>
            <a:endParaRPr lang="ru-RU" sz="2400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9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46160" y="961642"/>
            <a:ext cx="7629830" cy="569846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Синквейны</a:t>
            </a:r>
            <a:r>
              <a:rPr lang="ru-RU" b="1" dirty="0" smtClean="0">
                <a:solidFill>
                  <a:srgbClr val="FFFF00"/>
                </a:solidFill>
              </a:rPr>
              <a:t> по теме «Рождество в Британии”,”Новый год в России ”(декада 2016-17)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55" y="1825625"/>
            <a:ext cx="77394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Участие в сетевом проекте «Я слышу цвет, я вижу звук» на английском языке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55" y="1825625"/>
            <a:ext cx="77394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Участие в сетевом страноведческом конкурсе «Знаешь ли ты Великобританию»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55" y="1825625"/>
            <a:ext cx="77394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Школьный сетевой проект про кино(викторина на английском языке)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55" y="1825625"/>
            <a:ext cx="77394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Участие в сетевых олимпиадах по английскому языку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55" y="1825625"/>
            <a:ext cx="77394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237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Формы, методы и приемы обучения, повышающие степень активности учащихся в учебном процессе.</vt:lpstr>
      <vt:lpstr>Слайд 2</vt:lpstr>
      <vt:lpstr>Слайд 3</vt:lpstr>
      <vt:lpstr>Слайд 4</vt:lpstr>
      <vt:lpstr>Синквейны по теме «Рождество в Британии”,”Новый год в России ”(декада 2016-17)</vt:lpstr>
      <vt:lpstr>Участие в сетевом проекте «Я слышу цвет, я вижу звук» на английском языке</vt:lpstr>
      <vt:lpstr>Участие в сетевом страноведческом конкурсе «Знаешь ли ты Великобританию»</vt:lpstr>
      <vt:lpstr>Школьный сетевой проект про кино(викторина на английском языке)</vt:lpstr>
      <vt:lpstr>Участие в сетевых олимпиадах по английскому языку</vt:lpstr>
      <vt:lpstr>Для эффективного обучения важно: </vt:lpstr>
      <vt:lpstr>Slide title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пкМвидео</cp:lastModifiedBy>
  <cp:revision>52</cp:revision>
  <dcterms:created xsi:type="dcterms:W3CDTF">2014-11-21T11:00:06Z</dcterms:created>
  <dcterms:modified xsi:type="dcterms:W3CDTF">2018-03-21T17:08:47Z</dcterms:modified>
</cp:coreProperties>
</file>