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AFD516-0CC2-417F-B604-D73487142156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564C61-93C1-482C-B324-431D286F8D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Формы на </a:t>
            </a:r>
            <a:r>
              <a:rPr lang="en-US" dirty="0" smtClean="0"/>
              <a:t>web-</a:t>
            </a:r>
            <a:r>
              <a:rPr lang="ru-RU" dirty="0" smtClean="0"/>
              <a:t>страницах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Учитель: Л.Л. Зиненко</a:t>
            </a:r>
          </a:p>
          <a:p>
            <a:r>
              <a:rPr lang="ru-RU" dirty="0" smtClean="0"/>
              <a:t>МБОУ «Школа № 35»</a:t>
            </a:r>
          </a:p>
          <a:p>
            <a:r>
              <a:rPr lang="ru-RU" dirty="0" smtClean="0"/>
              <a:t>Г. Нижний Новгород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47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20080"/>
          </a:xfrm>
        </p:spPr>
        <p:txBody>
          <a:bodyPr/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268760"/>
            <a:ext cx="818388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00B050"/>
                </a:solidFill>
              </a:rPr>
              <a:t>checkbox 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&lt;label </a:t>
            </a:r>
            <a:r>
              <a:rPr lang="en-US" dirty="0" smtClean="0"/>
              <a:t>for=n</a:t>
            </a:r>
            <a:r>
              <a:rPr lang="ru-RU" dirty="0" smtClean="0"/>
              <a:t>3</a:t>
            </a:r>
            <a:r>
              <a:rPr lang="en-US" dirty="0" smtClean="0"/>
              <a:t>&gt; </a:t>
            </a:r>
            <a:r>
              <a:rPr lang="ru-RU" dirty="0" smtClean="0"/>
              <a:t>Экзамены по выбору ЕГЭ</a:t>
            </a:r>
            <a:r>
              <a:rPr lang="en-US" dirty="0" smtClean="0"/>
              <a:t>&lt;/</a:t>
            </a:r>
            <a:r>
              <a:rPr lang="en-US" dirty="0"/>
              <a:t>label</a:t>
            </a:r>
            <a:r>
              <a:rPr lang="en-US" dirty="0" smtClean="0"/>
              <a:t>&gt;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&lt;input type=checkbox name=n3&gt; </a:t>
            </a:r>
            <a:r>
              <a:rPr lang="ru-RU" dirty="0" smtClean="0"/>
              <a:t>обществознание</a:t>
            </a:r>
          </a:p>
          <a:p>
            <a:pPr marL="0" indent="0">
              <a:buNone/>
            </a:pPr>
            <a:r>
              <a:rPr lang="en-US" dirty="0"/>
              <a:t>&lt;input type=checkbox name=n3 </a:t>
            </a:r>
            <a:r>
              <a:rPr lang="en-US" dirty="0" smtClean="0"/>
              <a:t>&gt; </a:t>
            </a:r>
            <a:r>
              <a:rPr lang="ru-RU" dirty="0" smtClean="0"/>
              <a:t>История</a:t>
            </a:r>
          </a:p>
          <a:p>
            <a:pPr marL="0" indent="0">
              <a:buNone/>
            </a:pPr>
            <a:r>
              <a:rPr lang="en-US" dirty="0"/>
              <a:t>&lt;input type=checkbox name=n3&gt; </a:t>
            </a:r>
            <a:r>
              <a:rPr lang="ru-RU" dirty="0" smtClean="0"/>
              <a:t>литература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&lt;input type=checkbox name=n3 &gt; </a:t>
            </a:r>
            <a:r>
              <a:rPr lang="ru-RU" dirty="0" smtClean="0"/>
              <a:t>физика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6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 </a:t>
            </a:r>
            <a:r>
              <a:rPr lang="ru-RU" dirty="0" smtClean="0"/>
              <a:t>для создания кнопок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5283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smtClean="0">
                <a:solidFill>
                  <a:srgbClr val="00B050"/>
                </a:solidFill>
              </a:rPr>
              <a:t>reset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создание кнопки очистки ответов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У тега </a:t>
            </a:r>
            <a:r>
              <a:rPr lang="en-US" b="1" dirty="0" smtClean="0"/>
              <a:t>input</a:t>
            </a:r>
            <a:r>
              <a:rPr lang="en-US" dirty="0" smtClean="0"/>
              <a:t> </a:t>
            </a:r>
            <a:r>
              <a:rPr lang="ru-RU" dirty="0" smtClean="0"/>
              <a:t>указать обязательный атрибут </a:t>
            </a:r>
            <a:r>
              <a:rPr lang="en-US" b="1" dirty="0" smtClean="0">
                <a:solidFill>
                  <a:srgbClr val="00B050"/>
                </a:solidFill>
              </a:rPr>
              <a:t>value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dirty="0" smtClean="0"/>
              <a:t>значением которого служит название кнопки.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</a:p>
          <a:p>
            <a:pPr marL="0" indent="0">
              <a:buNone/>
            </a:pPr>
            <a:r>
              <a:rPr lang="en-US" b="1" dirty="0" smtClean="0"/>
              <a:t>&lt;input type=reset value= </a:t>
            </a:r>
            <a:r>
              <a:rPr lang="ru-RU" b="1" dirty="0" smtClean="0"/>
              <a:t>Отмена</a:t>
            </a:r>
            <a:r>
              <a:rPr lang="en-US" b="1" dirty="0" smtClean="0"/>
              <a:t>&gt;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572770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</a:t>
            </a:r>
            <a:r>
              <a:rPr lang="ru-RU" dirty="0" smtClean="0"/>
              <a:t> для создания кнопок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4" cy="35283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>
                <a:solidFill>
                  <a:srgbClr val="00B050"/>
                </a:solidFill>
              </a:rPr>
              <a:t>submit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создание кнопки отсылки по электронной почте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У тега </a:t>
            </a:r>
            <a:r>
              <a:rPr lang="en-US" b="1" dirty="0" smtClean="0"/>
              <a:t>input</a:t>
            </a:r>
            <a:r>
              <a:rPr lang="en-US" dirty="0" smtClean="0"/>
              <a:t> </a:t>
            </a:r>
            <a:r>
              <a:rPr lang="ru-RU" dirty="0" smtClean="0"/>
              <a:t>указать обязательный атрибут </a:t>
            </a:r>
            <a:r>
              <a:rPr lang="en-US" b="1" dirty="0" smtClean="0">
                <a:solidFill>
                  <a:srgbClr val="00B050"/>
                </a:solidFill>
              </a:rPr>
              <a:t>value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dirty="0" smtClean="0"/>
              <a:t>значением которого служит название кнопки.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</a:p>
          <a:p>
            <a:pPr marL="0" indent="0">
              <a:buNone/>
            </a:pPr>
            <a:r>
              <a:rPr lang="en-US" b="1" dirty="0" smtClean="0"/>
              <a:t>&lt;input type=submit value= </a:t>
            </a:r>
            <a:r>
              <a:rPr lang="ru-RU" b="1" dirty="0" smtClean="0"/>
              <a:t>Отправить</a:t>
            </a:r>
            <a:r>
              <a:rPr lang="en-US" b="1" dirty="0" smtClean="0"/>
              <a:t>&gt;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409315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512511" cy="1143000"/>
          </a:xfrm>
        </p:spPr>
        <p:txBody>
          <a:bodyPr/>
          <a:lstStyle/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556792"/>
            <a:ext cx="6400800" cy="34747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Формы в Интернете служат для сбора данных пользователя и отправки их на </a:t>
            </a:r>
            <a:r>
              <a:rPr lang="en-US" dirty="0" smtClean="0"/>
              <a:t>web-</a:t>
            </a:r>
            <a:r>
              <a:rPr lang="ru-RU" dirty="0" smtClean="0"/>
              <a:t>сервер</a:t>
            </a:r>
          </a:p>
          <a:p>
            <a:r>
              <a:rPr lang="ru-RU" dirty="0" smtClean="0"/>
              <a:t>Форма – это набор элементов управления (полей ввода текста, флажков, переключателей списков, кнопок и др.), размещённых на </a:t>
            </a:r>
            <a:r>
              <a:rPr lang="en-US" dirty="0" smtClean="0"/>
              <a:t>Web-</a:t>
            </a:r>
            <a:r>
              <a:rPr lang="ru-RU" dirty="0" smtClean="0"/>
              <a:t>странице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56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ru-RU" dirty="0" smtClean="0"/>
              <a:t>Создание 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71912" cy="4187952"/>
          </a:xfrm>
        </p:spPr>
        <p:txBody>
          <a:bodyPr/>
          <a:lstStyle/>
          <a:p>
            <a:r>
              <a:rPr lang="ru-RU" dirty="0" smtClean="0"/>
              <a:t>Для задание формы нужно её объявить: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&lt;form&gt;  ….. &lt;/form&gt;</a:t>
            </a:r>
          </a:p>
          <a:p>
            <a:pPr marL="0" indent="0">
              <a:buNone/>
            </a:pPr>
            <a:r>
              <a:rPr lang="ru-RU" dirty="0" smtClean="0"/>
              <a:t>Для пересылки результатов ответа пользователя на форму по электронной почте задаются  атрибуты: </a:t>
            </a:r>
            <a:r>
              <a:rPr lang="en-US" b="1" dirty="0" smtClean="0">
                <a:solidFill>
                  <a:srgbClr val="00B050"/>
                </a:solidFill>
              </a:rPr>
              <a:t>action=mailto:</a:t>
            </a:r>
            <a:r>
              <a:rPr lang="ru-RU" dirty="0" smtClean="0"/>
              <a:t>адрес почты </a:t>
            </a:r>
            <a:r>
              <a:rPr lang="en-US" b="1" dirty="0" smtClean="0">
                <a:solidFill>
                  <a:srgbClr val="00B050"/>
                </a:solidFill>
              </a:rPr>
              <a:t>method=post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</a:p>
          <a:p>
            <a:pPr marL="0" indent="0">
              <a:buNone/>
            </a:pPr>
            <a:r>
              <a:rPr lang="en-US" b="1" dirty="0" smtClean="0"/>
              <a:t>&lt;form action=mailto:school35@mail.ru method=post&gt;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6300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ru-RU" dirty="0" smtClean="0"/>
              <a:t>Текстовые поля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183880" cy="4187952"/>
          </a:xfrm>
        </p:spPr>
        <p:txBody>
          <a:bodyPr/>
          <a:lstStyle/>
          <a:p>
            <a:r>
              <a:rPr lang="ru-RU" b="1" dirty="0" smtClean="0"/>
              <a:t>Для задания поля с вопросом </a:t>
            </a:r>
            <a:r>
              <a:rPr lang="ru-RU" dirty="0" smtClean="0"/>
              <a:t>тэг</a:t>
            </a:r>
          </a:p>
          <a:p>
            <a:pPr marL="0" indent="0">
              <a:buNone/>
            </a:pPr>
            <a:r>
              <a:rPr lang="en-US" dirty="0" smtClean="0"/>
              <a:t>&lt;label&gt; …&lt;/label&gt;</a:t>
            </a:r>
          </a:p>
          <a:p>
            <a:pPr marL="0" indent="0">
              <a:buNone/>
            </a:pPr>
            <a:r>
              <a:rPr lang="ru-RU" dirty="0" smtClean="0"/>
              <a:t>С обязательным атрибутом </a:t>
            </a:r>
            <a:r>
              <a:rPr lang="en-US" sz="3600" b="1" dirty="0" smtClean="0">
                <a:solidFill>
                  <a:srgbClr val="00B050"/>
                </a:solidFill>
              </a:rPr>
              <a:t>“for” </a:t>
            </a:r>
            <a:r>
              <a:rPr lang="ru-RU" dirty="0" smtClean="0"/>
              <a:t>значением которого является имя поля.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</a:p>
          <a:p>
            <a:pPr marL="0" indent="0">
              <a:buNone/>
            </a:pPr>
            <a:r>
              <a:rPr lang="en-US" dirty="0" smtClean="0"/>
              <a:t>&lt;label for=n1&gt; </a:t>
            </a:r>
            <a:r>
              <a:rPr lang="ru-RU" dirty="0" smtClean="0"/>
              <a:t>Сколько Вам лет?</a:t>
            </a:r>
            <a:r>
              <a:rPr lang="en-US" dirty="0" smtClean="0"/>
              <a:t> &lt;/label&gt;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83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r>
              <a:rPr lang="ru-RU" dirty="0" smtClean="0"/>
              <a:t>Поле для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Для задания поля с ответом используют тег </a:t>
            </a:r>
            <a:r>
              <a:rPr lang="en-US" b="1" dirty="0" smtClean="0">
                <a:solidFill>
                  <a:srgbClr val="00B050"/>
                </a:solidFill>
              </a:rPr>
              <a:t>&lt;input&gt; </a:t>
            </a:r>
            <a:r>
              <a:rPr lang="en-US" dirty="0" smtClean="0"/>
              <a:t>c </a:t>
            </a:r>
            <a:r>
              <a:rPr lang="ru-RU" dirty="0" smtClean="0"/>
              <a:t>обязательным атрибутом </a:t>
            </a:r>
            <a:r>
              <a:rPr lang="ru-RU" dirty="0" smtClean="0">
                <a:solidFill>
                  <a:srgbClr val="00B050"/>
                </a:solidFill>
              </a:rPr>
              <a:t>«</a:t>
            </a:r>
            <a:r>
              <a:rPr lang="en-US" b="1" dirty="0" smtClean="0">
                <a:solidFill>
                  <a:srgbClr val="00B050"/>
                </a:solidFill>
              </a:rPr>
              <a:t>type</a:t>
            </a:r>
            <a:r>
              <a:rPr lang="ru-RU" b="1" dirty="0" smtClean="0">
                <a:solidFill>
                  <a:srgbClr val="00B050"/>
                </a:solidFill>
              </a:rPr>
              <a:t>»</a:t>
            </a:r>
            <a:r>
              <a:rPr lang="en-US" dirty="0" smtClean="0"/>
              <a:t> </a:t>
            </a:r>
            <a:r>
              <a:rPr lang="ru-RU" dirty="0" smtClean="0"/>
              <a:t>значением которого, служит тип данных ответа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0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608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text</a:t>
            </a:r>
            <a:r>
              <a:rPr lang="en-US" dirty="0"/>
              <a:t> – </a:t>
            </a:r>
            <a:r>
              <a:rPr lang="ru-RU" dirty="0"/>
              <a:t>текстовый </a:t>
            </a:r>
            <a:r>
              <a:rPr lang="ru-RU" dirty="0" smtClean="0"/>
              <a:t>ответ (у тега </a:t>
            </a:r>
            <a:r>
              <a:rPr lang="en-US" dirty="0" smtClean="0"/>
              <a:t>input </a:t>
            </a:r>
            <a:r>
              <a:rPr lang="ru-RU" dirty="0" smtClean="0"/>
              <a:t>добавить обязательный атрибут </a:t>
            </a:r>
            <a:r>
              <a:rPr lang="en-US" b="1" dirty="0">
                <a:solidFill>
                  <a:srgbClr val="00B050"/>
                </a:solidFill>
              </a:rPr>
              <a:t>id</a:t>
            </a:r>
            <a:r>
              <a:rPr lang="en-US" dirty="0"/>
              <a:t> </a:t>
            </a:r>
            <a:r>
              <a:rPr lang="ru-RU" dirty="0"/>
              <a:t>значением которого служит имя поля с </a:t>
            </a:r>
            <a:r>
              <a:rPr lang="ru-RU" dirty="0" smtClean="0"/>
              <a:t>вопросом)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</a:p>
          <a:p>
            <a:pPr marL="0" indent="0">
              <a:buNone/>
            </a:pPr>
            <a:r>
              <a:rPr lang="en-US" dirty="0"/>
              <a:t>&lt;label for=n1&gt; </a:t>
            </a:r>
            <a:r>
              <a:rPr lang="ru-RU" dirty="0"/>
              <a:t>Сколько Вам лет?</a:t>
            </a:r>
            <a:r>
              <a:rPr lang="en-US" dirty="0"/>
              <a:t> &lt;/label&gt;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&lt;input type=text id=n1&gt;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4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5283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00B050"/>
                </a:solidFill>
              </a:rPr>
              <a:t>radio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переключатели (выбор одного ответа  из нескольких вариантов ответов)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У тега </a:t>
            </a:r>
            <a:r>
              <a:rPr lang="en-US" b="1" dirty="0" smtClean="0"/>
              <a:t>input</a:t>
            </a:r>
            <a:r>
              <a:rPr lang="en-US" dirty="0" smtClean="0"/>
              <a:t> </a:t>
            </a:r>
            <a:r>
              <a:rPr lang="ru-RU" dirty="0" smtClean="0"/>
              <a:t>указать обязательный атрибут </a:t>
            </a:r>
            <a:r>
              <a:rPr lang="en-US" b="1" dirty="0" smtClean="0">
                <a:solidFill>
                  <a:srgbClr val="00B050"/>
                </a:solidFill>
              </a:rPr>
              <a:t>name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dirty="0" smtClean="0"/>
              <a:t>значением которого служит имя поля ответа (у всех вариантов оно должно быть одинаковым)</a:t>
            </a:r>
            <a:endParaRPr lang="ru-RU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50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5283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00B050"/>
                </a:solidFill>
              </a:rPr>
              <a:t>r</a:t>
            </a:r>
            <a:r>
              <a:rPr lang="en-US" b="1" dirty="0" smtClean="0">
                <a:solidFill>
                  <a:srgbClr val="00B050"/>
                </a:solidFill>
              </a:rPr>
              <a:t>adio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Пример: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&lt;label </a:t>
            </a:r>
            <a:r>
              <a:rPr lang="en-US" dirty="0" smtClean="0"/>
              <a:t>for=n</a:t>
            </a:r>
            <a:r>
              <a:rPr lang="ru-RU" dirty="0" smtClean="0"/>
              <a:t>2</a:t>
            </a:r>
            <a:r>
              <a:rPr lang="en-US" dirty="0" smtClean="0"/>
              <a:t>&gt; </a:t>
            </a:r>
            <a:r>
              <a:rPr lang="ru-RU" dirty="0" smtClean="0"/>
              <a:t>Введите пол </a:t>
            </a:r>
            <a:r>
              <a:rPr lang="en-US" dirty="0" smtClean="0"/>
              <a:t>&lt;/</a:t>
            </a:r>
            <a:r>
              <a:rPr lang="en-US" dirty="0"/>
              <a:t>label</a:t>
            </a:r>
            <a:r>
              <a:rPr lang="en-US" dirty="0" smtClean="0"/>
              <a:t>&gt;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&lt;input type=radio name=n2&gt; </a:t>
            </a:r>
            <a:r>
              <a:rPr lang="ru-RU" dirty="0" smtClean="0"/>
              <a:t>М</a:t>
            </a:r>
          </a:p>
          <a:p>
            <a:pPr marL="0" indent="0">
              <a:buNone/>
            </a:pPr>
            <a:r>
              <a:rPr lang="en-US" dirty="0"/>
              <a:t>&lt;input type=radio name=n2&gt; </a:t>
            </a:r>
            <a:r>
              <a:rPr lang="ru-RU" dirty="0" smtClean="0"/>
              <a:t>Ж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8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Значения атрибута </a:t>
            </a:r>
            <a:r>
              <a:rPr lang="en-US" dirty="0" smtClean="0"/>
              <a:t>type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5283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00B050"/>
                </a:solidFill>
              </a:rPr>
              <a:t>checkbox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ru-RU" dirty="0" smtClean="0"/>
              <a:t>флажки (выбор нескольких ответов  из нескольких вариантов ответов)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У тега </a:t>
            </a:r>
            <a:r>
              <a:rPr lang="en-US" b="1" dirty="0" smtClean="0"/>
              <a:t>input</a:t>
            </a:r>
            <a:r>
              <a:rPr lang="en-US" dirty="0" smtClean="0"/>
              <a:t> </a:t>
            </a:r>
            <a:r>
              <a:rPr lang="ru-RU" dirty="0" smtClean="0"/>
              <a:t>указать обязательный атрибут </a:t>
            </a:r>
            <a:r>
              <a:rPr lang="en-US" b="1" dirty="0" smtClean="0">
                <a:solidFill>
                  <a:srgbClr val="00B050"/>
                </a:solidFill>
              </a:rPr>
              <a:t>name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dirty="0" smtClean="0"/>
              <a:t>значением которого служит имя поля ответа (у всех вариантов оно должно быть одинаковым)</a:t>
            </a:r>
            <a:endParaRPr lang="ru-RU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9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422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Формы на web-страницах</vt:lpstr>
      <vt:lpstr>Формы</vt:lpstr>
      <vt:lpstr>Создание форм</vt:lpstr>
      <vt:lpstr>Текстовые поля</vt:lpstr>
      <vt:lpstr>Поле для ответа</vt:lpstr>
      <vt:lpstr>Значения атрибута type</vt:lpstr>
      <vt:lpstr>Значения атрибута type</vt:lpstr>
      <vt:lpstr>Значения атрибута type</vt:lpstr>
      <vt:lpstr>Значения атрибута type</vt:lpstr>
      <vt:lpstr>Значения атрибута type</vt:lpstr>
      <vt:lpstr>Значения атрибута type для создания кнопок</vt:lpstr>
      <vt:lpstr>Значения атрибута type для создания кнопок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на web-страницах</dc:title>
  <dc:creator>school35</dc:creator>
  <cp:lastModifiedBy>school35</cp:lastModifiedBy>
  <cp:revision>14</cp:revision>
  <dcterms:created xsi:type="dcterms:W3CDTF">2015-10-09T07:37:49Z</dcterms:created>
  <dcterms:modified xsi:type="dcterms:W3CDTF">2017-02-07T11:40:40Z</dcterms:modified>
</cp:coreProperties>
</file>