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8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3"/>
            <a:ext cx="8712968" cy="309634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Имя существительное</a:t>
            </a:r>
            <a:endParaRPr lang="uk-UA" sz="88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92696"/>
            <a:ext cx="5256584" cy="151216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Русский язык. 6 класс</a:t>
            </a:r>
            <a:endParaRPr lang="uk-UA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013176"/>
            <a:ext cx="42484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Фотодиктант</a:t>
            </a:r>
            <a:endParaRPr lang="ru-RU" sz="48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Картинки по запросу В избе ночью топится печь"/>
          <p:cNvPicPr/>
          <p:nvPr/>
        </p:nvPicPr>
        <p:blipFill>
          <a:blip r:embed="rId3" cstate="print"/>
          <a:srcRect l="3780" t="2520" r="3150" b="5039"/>
          <a:stretch>
            <a:fillRect/>
          </a:stretch>
        </p:blipFill>
        <p:spPr bwMode="auto">
          <a:xfrm>
            <a:off x="395536" y="404665"/>
            <a:ext cx="83529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13176"/>
            <a:ext cx="8352928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избе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..ю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топится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старый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сверч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..к 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запел,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грелся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з..л..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тистом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тепле.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5373216"/>
            <a:ext cx="8712968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иду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грибами</a:t>
            </a:r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с..пр..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вождает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хматая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собач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нка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охотник с собакой идёт за грибами"/>
          <p:cNvPicPr/>
          <p:nvPr/>
        </p:nvPicPr>
        <p:blipFill>
          <a:blip r:embed="rId3" cstate="print"/>
          <a:srcRect b="10236"/>
          <a:stretch>
            <a:fillRect/>
          </a:stretch>
        </p:blipFill>
        <p:spPr bwMode="auto">
          <a:xfrm>
            <a:off x="323528" y="404664"/>
            <a:ext cx="8496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157192"/>
            <a:ext cx="8712968" cy="13590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П..р..велись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резовики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синовики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лисич(?)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 я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возвращаюсь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пустым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лукошком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осенние пейзаж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445224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глубоком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сверкании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неба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таится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грусть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грустное осеннее небо"/>
          <p:cNvPicPr/>
          <p:nvPr/>
        </p:nvPicPr>
        <p:blipFill>
          <a:blip r:embed="rId3" cstate="print"/>
          <a:srcRect b="8528"/>
          <a:stretch>
            <a:fillRect/>
          </a:stretch>
        </p:blipFill>
        <p:spPr bwMode="auto">
          <a:xfrm>
            <a:off x="395536" y="404664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58417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i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 осени</a:t>
            </a:r>
            <a:endParaRPr lang="uk-UA" sz="9600" b="1" i="1" cap="all" dirty="0">
              <a:ln/>
              <a:solidFill>
                <a:schemeClr val="bg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589240"/>
            <a:ext cx="6206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К. Г. Паустовскому</a:t>
            </a:r>
            <a:endParaRPr lang="uk-UA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445224"/>
            <a:ext cx="8229600" cy="1143000"/>
          </a:xfrm>
        </p:spPr>
        <p:txBody>
          <a:bodyPr/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Начало </a:t>
            </a:r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октября.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 b="1120"/>
          <a:stretch>
            <a:fillRect/>
          </a:stretch>
        </p:blipFill>
        <p:spPr bwMode="auto">
          <a:xfrm>
            <a:off x="395536" y="476672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85184"/>
            <a:ext cx="8352928" cy="128701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Поэт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Игорь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Северянин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сказал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:"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иду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селье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искать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грибы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горькую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бруснику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осенние пейзажи"/>
          <p:cNvPicPr/>
          <p:nvPr/>
        </p:nvPicPr>
        <p:blipFill>
          <a:blip r:embed="rId3" cstate="print"/>
          <a:srcRect b="1685"/>
          <a:stretch>
            <a:fillRect/>
          </a:stretch>
        </p:blipFill>
        <p:spPr bwMode="auto">
          <a:xfrm>
            <a:off x="395536" y="404664"/>
            <a:ext cx="8352928" cy="43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373216"/>
            <a:ext cx="864096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Запах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листвы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кружит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голову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яблоки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ломе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напоминают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з..л..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тистый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воск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яблоки в солом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373216"/>
            <a:ext cx="849694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Падают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землю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длин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ые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нити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паутины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и по запросу летящая паут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37321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тают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дикие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утки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отлёт ут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085184"/>
            <a:ext cx="8892480" cy="1431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Крики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кряканье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а..будили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окрес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ность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смешались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далёким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лаем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с..бак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сером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молвии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 t="119" b="16"/>
          <a:stretch>
            <a:fillRect/>
          </a:stretch>
        </p:blipFill>
        <p:spPr bwMode="auto">
          <a:xfrm>
            <a:off x="467544" y="476672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85184"/>
            <a:ext cx="8424936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Трещит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стадо в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слях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щёлкают бичи пастухов с 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холщ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выми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сумками.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206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Имя существительное</vt:lpstr>
      <vt:lpstr>Музыка осени</vt:lpstr>
      <vt:lpstr>Начало октября.</vt:lpstr>
      <vt:lpstr>Поэт Игорь Северянин сказал:"Иду, иду под ос..ни в..селье искать грибы и горькую бруснику…"</vt:lpstr>
      <vt:lpstr>Запах листвы кружит голову, а яблоки в с..ломе напоминают з..л..тистый воск.</vt:lpstr>
      <vt:lpstr>Падают на землю длин..ые нити паутины.</vt:lpstr>
      <vt:lpstr>На ра..свете ул..тают дикие утки. </vt:lpstr>
      <vt:lpstr>Крики, кряканье ра..будили окрес..ность, смешались с далёким лаем с..бак в сером бе..молвии.</vt:lpstr>
      <vt:lpstr>Трещит стадо в зар..слях, на п..рубке, щёлкают бичи пастухов с холщ..выми сумками.</vt:lpstr>
      <vt:lpstr>В избе ноч..ю топится печ.., и старый сверч..к запел, об..грелся в печ(?)ном з..л..тистом тепле.</vt:lpstr>
      <vt:lpstr>Я иду за грибами, меня с..пр..вождает л..хматая собач..нка.</vt:lpstr>
      <vt:lpstr>П..р..велись подб..резовики, под..синовики, лисич(?)ки, и я возвращаюсь с пустым лукошком.</vt:lpstr>
      <vt:lpstr>В глубоком сверкании неба таится грусть.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Служебные части речи. предлог.</dc:title>
  <dc:creator>Shahter</dc:creator>
  <cp:lastModifiedBy>Shahter</cp:lastModifiedBy>
  <cp:revision>170</cp:revision>
  <dcterms:created xsi:type="dcterms:W3CDTF">2016-07-25T18:49:59Z</dcterms:created>
  <dcterms:modified xsi:type="dcterms:W3CDTF">2018-06-30T19:54:12Z</dcterms:modified>
</cp:coreProperties>
</file>