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37" r:id="rId3"/>
    <p:sldId id="339" r:id="rId4"/>
    <p:sldId id="338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3C2F9-09B4-4A5D-B792-4C38C41469ED}" type="datetimeFigureOut">
              <a:rPr lang="uk-UA" smtClean="0"/>
              <a:t>02.07.2018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FA167-88F9-4356-BD13-E450627D1CF0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FA167-88F9-4356-BD13-E450627D1CF0}" type="slidenum">
              <a:rPr lang="uk-UA" smtClean="0"/>
              <a:t>12</a:t>
            </a:fld>
            <a:endParaRPr lang="uk-U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hahter\YandexDisk\Скриншоти\15296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16833"/>
            <a:ext cx="8712968" cy="309634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6000" b="1" i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Имя </a:t>
            </a:r>
            <a:r>
              <a:rPr lang="ru-RU" sz="6000" b="1" i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числ</a:t>
            </a:r>
            <a:r>
              <a:rPr lang="ru-RU" sz="6000" b="1" i="1" cap="all" dirty="0" smtClean="0">
                <a:ln/>
                <a:solidFill>
                  <a:srgbClr val="7030A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ительное</a:t>
            </a:r>
            <a:endParaRPr lang="uk-UA" sz="8800" b="1" i="1" cap="all" dirty="0">
              <a:ln/>
              <a:solidFill>
                <a:srgbClr val="7030A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692696"/>
            <a:ext cx="5256584" cy="1512168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/>
            <a:r>
              <a:rPr lang="ru-RU" sz="54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Русский язык. 6 класс</a:t>
            </a:r>
            <a:endParaRPr lang="uk-UA" sz="54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5013176"/>
            <a:ext cx="4248472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b="1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Фотодиктант</a:t>
            </a:r>
            <a:endParaRPr lang="ru-RU" sz="4800" b="1" i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Shahter\YandexDisk\Скриншоти\15296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4509120"/>
            <a:ext cx="8424936" cy="2016224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коло 40 </a:t>
            </a:r>
            <a:r>
              <a:rPr lang="uk-UA" sz="36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года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</a:t>
            </a:r>
            <a:r>
              <a:rPr lang="ru-RU" sz="36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ашей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э</a:t>
            </a:r>
            <a:r>
              <a:rPr lang="ru-RU" sz="36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ры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36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римский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36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император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uk-UA" sz="36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Калигула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ru-RU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</a:t>
            </a:r>
            <a:r>
              <a:rPr lang="uk-UA" sz="36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хотел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перенести статую в Рим</a:t>
            </a:r>
            <a:r>
              <a:rPr lang="ru-RU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но не сумел сделать это. </a:t>
            </a:r>
            <a:endParaRPr lang="uk-UA" sz="3600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Похожее изображени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332656"/>
            <a:ext cx="597666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Shahter\YandexDisk\Скриншоти\15296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5013176"/>
            <a:ext cx="8352928" cy="150304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V </a:t>
            </a:r>
            <a:r>
              <a:rPr lang="uk-UA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век</a:t>
            </a:r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н</a:t>
            </a:r>
            <a:r>
              <a:rPr lang="ru-RU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ашей</a:t>
            </a:r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</a:t>
            </a:r>
            <a:r>
              <a:rPr lang="ru-RU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ры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стату</a:t>
            </a:r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Зевса перевезли в Константинополь</a:t>
            </a:r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uk-UA" sz="4000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Похожее изображени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04664"/>
            <a:ext cx="763284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Shahter\YandexDisk\Скриншоти\1529689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512" y="5373216"/>
            <a:ext cx="8712968" cy="115212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base"/>
            <a:r>
              <a:rPr lang="ru-RU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в 462 году дворец, в котором она стояла, был уничтожен пожаром.</a:t>
            </a:r>
            <a:endParaRPr lang="uk-UA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http://raichev.ru/wp-content/uploads/2016/07/%D0%BF%D0%BE%D0%B6%D0%B0%D1%80-%D0%B2-%D0%A0%D0%B8%D0%BC%D0%B5.jpg"/>
          <p:cNvPicPr/>
          <p:nvPr/>
        </p:nvPicPr>
        <p:blipFill>
          <a:blip r:embed="rId4" cstate="print"/>
          <a:srcRect t="9332" b="13998"/>
          <a:stretch>
            <a:fillRect/>
          </a:stretch>
        </p:blipFill>
        <p:spPr bwMode="auto">
          <a:xfrm>
            <a:off x="611560" y="548680"/>
            <a:ext cx="7776864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Храм Зевса (Греция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51520" y="1340769"/>
            <a:ext cx="8568952" cy="2808312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9600" b="1" i="1" cap="all" dirty="0" smtClean="0">
                <a:ln/>
                <a:solidFill>
                  <a:schemeClr val="bg1">
                    <a:lumMod val="9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величайшие чудеса света</a:t>
            </a:r>
            <a:endParaRPr lang="uk-UA" sz="9600" b="1" i="1" cap="all" dirty="0">
              <a:ln/>
              <a:solidFill>
                <a:schemeClr val="bg1">
                  <a:lumMod val="9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5085184"/>
            <a:ext cx="7272808" cy="132343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r" fontAlgn="base"/>
            <a:r>
              <a:rPr lang="ru-RU" sz="4000" b="1" i="1" cap="all" dirty="0" smtClean="0">
                <a:ln/>
                <a:solidFill>
                  <a:schemeClr val="bg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 книге Р. Кокс и Н. Моррис «Семь чудес света»</a:t>
            </a:r>
            <a:endParaRPr lang="uk-UA" sz="4000" b="1" i="1" cap="all" dirty="0">
              <a:ln/>
              <a:solidFill>
                <a:schemeClr val="bg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уины храма Зевса"/>
          <p:cNvPicPr/>
          <p:nvPr/>
        </p:nvPicPr>
        <p:blipFill>
          <a:blip r:embed="rId2" cstate="print"/>
          <a:srcRect t="5669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1844824"/>
            <a:ext cx="8352928" cy="4464496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l"/>
            <a:r>
              <a:rPr lang="ru-RU" sz="6600" b="1" dirty="0" smtClean="0">
                <a:ln w="50800"/>
                <a:solidFill>
                  <a:schemeClr val="bg1"/>
                </a:solidFill>
              </a:rPr>
              <a:t>Задание:</a:t>
            </a:r>
            <a:br>
              <a:rPr lang="ru-RU" sz="6600" b="1" dirty="0" smtClean="0">
                <a:ln w="50800"/>
                <a:solidFill>
                  <a:schemeClr val="bg1"/>
                </a:solidFill>
              </a:rPr>
            </a:br>
            <a:r>
              <a:rPr lang="ru-RU" sz="6600" b="1" dirty="0" smtClean="0">
                <a:ln w="50800"/>
                <a:solidFill>
                  <a:schemeClr val="bg1"/>
                </a:solidFill>
              </a:rPr>
              <a:t>записать </a:t>
            </a:r>
            <a:r>
              <a:rPr lang="ru-RU" sz="6600" b="1" dirty="0" smtClean="0">
                <a:ln w="50800"/>
                <a:solidFill>
                  <a:schemeClr val="bg1"/>
                </a:solidFill>
              </a:rPr>
              <a:t>словами </a:t>
            </a:r>
            <a:r>
              <a:rPr lang="ru-RU" sz="6600" b="1" dirty="0" smtClean="0">
                <a:ln w="50800"/>
                <a:solidFill>
                  <a:schemeClr val="bg1"/>
                </a:solidFill>
              </a:rPr>
              <a:t>имена числительные</a:t>
            </a:r>
            <a:r>
              <a:rPr lang="ru-RU" sz="6600" b="1" dirty="0" smtClean="0">
                <a:ln w="50800"/>
                <a:solidFill>
                  <a:schemeClr val="bg1"/>
                </a:solidFill>
              </a:rPr>
              <a:t>, поставив их в нужный падеж</a:t>
            </a:r>
            <a:r>
              <a:rPr lang="ru-RU" sz="6600" b="1" dirty="0" smtClean="0">
                <a:ln w="50800"/>
                <a:solidFill>
                  <a:schemeClr val="bg1"/>
                </a:solidFill>
              </a:rPr>
              <a:t>.</a:t>
            </a:r>
            <a:endParaRPr lang="uk-UA" sz="6600" b="1" i="1" dirty="0">
              <a:ln w="50800"/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hahter\YandexDisk\Скриншоти\15296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5085184"/>
            <a:ext cx="8136904" cy="150304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V </a:t>
            </a:r>
            <a:r>
              <a:rPr lang="uk-UA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веке</a:t>
            </a:r>
            <a:r>
              <a:rPr lang="uk-UA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 </a:t>
            </a:r>
            <a:r>
              <a:rPr lang="uk-UA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нашей</a:t>
            </a:r>
            <a:r>
              <a:rPr lang="uk-UA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 </a:t>
            </a:r>
            <a:r>
              <a:rPr lang="uk-UA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эры</a:t>
            </a:r>
            <a:r>
              <a:rPr lang="uk-UA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граждане</a:t>
            </a:r>
            <a:r>
              <a:rPr lang="uk-UA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Олимпии</a:t>
            </a:r>
            <a:r>
              <a:rPr lang="uk-UA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решили</a:t>
            </a:r>
            <a:r>
              <a:rPr lang="uk-UA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построить</a:t>
            </a:r>
            <a:r>
              <a:rPr lang="uk-UA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храм Зевса. </a:t>
            </a:r>
            <a:endParaRPr lang="uk-UA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Макет Храма Зевса в Олимпи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813690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hahter\YandexDisk\Скриншоти\15296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5085184"/>
            <a:ext cx="8352928" cy="1287016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36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Величественное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36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здание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возводилось </a:t>
            </a:r>
            <a:r>
              <a:rPr lang="uk-UA" sz="36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между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466 и 456 </a:t>
            </a:r>
            <a:r>
              <a:rPr lang="uk-UA" sz="36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годами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до </a:t>
            </a:r>
            <a:r>
              <a:rPr lang="uk-UA" sz="36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нашей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36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эры</a:t>
            </a:r>
            <a:r>
              <a:rPr lang="uk-UA" sz="36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uk-UA" sz="3600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http://www.bambooclub.ru/files/32397/StatusOfZeus3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835292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Shahter\YandexDisk\Скриншоти\15296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941168"/>
            <a:ext cx="8208912" cy="1575048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Оно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было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сооружено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из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огромных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каменных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блоков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и </a:t>
            </a:r>
            <a:r>
              <a:rPr lang="uk-UA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его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окружали </a:t>
            </a:r>
            <a:r>
              <a:rPr lang="uk-UA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массивные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4000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колонны</a:t>
            </a:r>
            <a:r>
              <a:rPr lang="uk-UA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uk-UA" sz="4000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Развалины Храма Зевса в Олимпи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60648"/>
            <a:ext cx="770485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Shahter\YandexDisk\Скриншоти\15296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4941168"/>
            <a:ext cx="8496944" cy="157504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Стату</a:t>
            </a:r>
            <a:r>
              <a:rPr lang="ru-RU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ю</a:t>
            </a:r>
            <a:r>
              <a:rPr lang="ru-RU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для храма создал </a:t>
            </a:r>
            <a:r>
              <a:rPr lang="uk-UA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знаменитый</a:t>
            </a:r>
            <a:r>
              <a:rPr lang="uk-UA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афинский</a:t>
            </a:r>
            <a:r>
              <a:rPr lang="uk-UA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скульптор </a:t>
            </a:r>
            <a:r>
              <a:rPr lang="uk-UA" b="1" i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Фидий</a:t>
            </a:r>
            <a:r>
              <a:rPr lang="uk-UA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 </a:t>
            </a:r>
            <a:endParaRPr lang="uk-UA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170" name="AutoShape 2" descr="Похожее изображени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" name="Рисунок 6" descr="Похожее изображение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32656"/>
            <a:ext cx="3744416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pic>
        <p:nvPicPr>
          <p:cNvPr id="7172" name="Picture 4" descr="Похожее изображение"/>
          <p:cNvPicPr>
            <a:picLocks noChangeAspect="1" noChangeArrowheads="1"/>
          </p:cNvPicPr>
          <p:nvPr/>
        </p:nvPicPr>
        <p:blipFill>
          <a:blip r:embed="rId4" cstate="print"/>
          <a:srcRect l="19840" r="19840" b="4117"/>
          <a:stretch>
            <a:fillRect/>
          </a:stretch>
        </p:blipFill>
        <p:spPr bwMode="auto">
          <a:xfrm>
            <a:off x="4355976" y="836712"/>
            <a:ext cx="4161953" cy="398509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Shahter\YandexDisk\Скриншоти\15296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7544" y="4581128"/>
            <a:ext cx="8229600" cy="193508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 своего завершения в 435 году до нашей эры статуя на протяжении 800 лет оставалась одним из величайших чудес света. </a:t>
            </a:r>
            <a:endParaRPr lang="uk-UA" sz="4000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Храм Зевса в Олимпии (Древняя Греция)"/>
          <p:cNvPicPr/>
          <p:nvPr/>
        </p:nvPicPr>
        <p:blipFill>
          <a:blip r:embed="rId3" cstate="print"/>
          <a:srcRect t="1454"/>
          <a:stretch>
            <a:fillRect/>
          </a:stretch>
        </p:blipFill>
        <p:spPr bwMode="auto">
          <a:xfrm>
            <a:off x="899592" y="319266"/>
            <a:ext cx="7128792" cy="404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Shahter\YandexDisk\Скриншоти\152968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528" y="5085184"/>
            <a:ext cx="8568952" cy="143103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Достигала она 13 метров в высоту и почти касалась потолка храма</a:t>
            </a:r>
            <a:r>
              <a:rPr lang="ru-RU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uk-UA" sz="4000" b="1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Рисунок 4" descr="Картинки по запросу статуя зевса работы фидия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88640"/>
            <a:ext cx="3816424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132</Words>
  <Application>Microsoft Office PowerPoint</Application>
  <PresentationFormat>Экран (4:3)</PresentationFormat>
  <Paragraphs>16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Имя числительное</vt:lpstr>
      <vt:lpstr>величайшие чудеса света</vt:lpstr>
      <vt:lpstr>Задание: записать словами имена числительные, поставив их в нужный падеж.</vt:lpstr>
      <vt:lpstr>В V веке до нашей эры граждане Олимпии решили построить храм Зевса. </vt:lpstr>
      <vt:lpstr>Величественное здание возводилось между 466 и 456 годами до нашей эры.</vt:lpstr>
      <vt:lpstr>Оно было сооружено из огромных каменных блоков, и его окружали массивные колонны.</vt:lpstr>
      <vt:lpstr>Статую для храма создал знаменитый афинский скульптор Фидий. </vt:lpstr>
      <vt:lpstr>После своего завершения в 435 году до нашей эры статуя на протяжении 800 лет оставалась одним из величайших чудес света. </vt:lpstr>
      <vt:lpstr>Достигала она 13 метров в высоту и почти касалась потолка храма.</vt:lpstr>
      <vt:lpstr>Около 40 года нашей эры римский император Калигула захотел перенести статую в Рим, но не сумел сделать это. </vt:lpstr>
      <vt:lpstr>В V веке нашей эры статую Зевса перевезли в Константинополь. </vt:lpstr>
      <vt:lpstr>А в 462 году дворец, в котором она стояла, был уничтожен пожаром.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Служебные части речи. предлог.</dc:title>
  <dc:creator>Shahter</dc:creator>
  <cp:lastModifiedBy>Shahter</cp:lastModifiedBy>
  <cp:revision>188</cp:revision>
  <dcterms:created xsi:type="dcterms:W3CDTF">2016-07-25T18:49:59Z</dcterms:created>
  <dcterms:modified xsi:type="dcterms:W3CDTF">2018-07-02T10:07:05Z</dcterms:modified>
</cp:coreProperties>
</file>