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3" r:id="rId1"/>
  </p:sldMasterIdLst>
  <p:notesMasterIdLst>
    <p:notesMasterId r:id="rId21"/>
  </p:notesMasterIdLst>
  <p:sldIdLst>
    <p:sldId id="309" r:id="rId2"/>
    <p:sldId id="308" r:id="rId3"/>
    <p:sldId id="278" r:id="rId4"/>
    <p:sldId id="277" r:id="rId5"/>
    <p:sldId id="282" r:id="rId6"/>
    <p:sldId id="285" r:id="rId7"/>
    <p:sldId id="288" r:id="rId8"/>
    <p:sldId id="280" r:id="rId9"/>
    <p:sldId id="303" r:id="rId10"/>
    <p:sldId id="267" r:id="rId11"/>
    <p:sldId id="268" r:id="rId12"/>
    <p:sldId id="305" r:id="rId13"/>
    <p:sldId id="304" r:id="rId14"/>
    <p:sldId id="298" r:id="rId15"/>
    <p:sldId id="299" r:id="rId16"/>
    <p:sldId id="306" r:id="rId17"/>
    <p:sldId id="270" r:id="rId18"/>
    <p:sldId id="271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8" autoAdjust="0"/>
    <p:restoredTop sz="94660"/>
  </p:normalViewPr>
  <p:slideViewPr>
    <p:cSldViewPr>
      <p:cViewPr varScale="1">
        <p:scale>
          <a:sx n="67" d="100"/>
          <a:sy n="67" d="100"/>
        </p:scale>
        <p:origin x="-14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08C76-5945-461B-83F3-5B543EA8CAD5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573E1-ED8A-4BA5-9A63-0B80F828C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тки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1"/>
          </p:nvPr>
        </p:nvSpPr>
        <p:spPr>
          <a:xfrm>
            <a:off x="871537" y="2674937"/>
            <a:ext cx="7407275" cy="3449638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idx="10"/>
          </p:nvPr>
        </p:nvSpPr>
        <p:spPr>
          <a:xfrm>
            <a:off x="5162550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000">
                <a:solidFill>
                  <a:srgbClr val="073E87"/>
                </a:solidFill>
              </a:defRPr>
            </a:lvl1pPr>
          </a:lstStyle>
          <a:p>
            <a:endParaRPr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idx="11"/>
          </p:nvPr>
        </p:nvSpPr>
        <p:spPr>
          <a:xfrm>
            <a:off x="192087" y="6249987"/>
            <a:ext cx="37861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idx="12"/>
          </p:nvPr>
        </p:nvSpPr>
        <p:spPr>
          <a:xfrm>
            <a:off x="3990975" y="6249987"/>
            <a:ext cx="1160462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ctr">
              <a:defRPr sz="1000">
                <a:solidFill>
                  <a:srgbClr val="073E87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457200" y="338137"/>
            <a:ext cx="8229600" cy="1252538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8600" y="228600"/>
            <a:ext cx="8694737" cy="1425575"/>
          </a:xfrm>
          <a:prstGeom prst="roundRect">
            <a:avLst>
              <a:gd name="adj" fmla="val 7134"/>
            </a:avLst>
          </a:prstGeom>
          <a:gradFill rotWithShape="0">
            <a:gsLst>
              <a:gs pos="0">
                <a:srgbClr val="31B6FD"/>
              </a:gs>
              <a:gs pos="89999">
                <a:srgbClr val="31B6FD"/>
              </a:gs>
            </a:gsLst>
            <a:lin ang="5400000" scaled="1"/>
          </a:gradFill>
          <a:ln>
            <a:noFill/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3" name="Дата 2"/>
          <p:cNvSpPr txBox="1">
            <a:spLocks noGrp="1"/>
          </p:cNvSpPr>
          <p:nvPr>
            <p:ph type="dt" idx="10"/>
          </p:nvPr>
        </p:nvSpPr>
        <p:spPr>
          <a:xfrm>
            <a:off x="5162550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000">
                <a:solidFill>
                  <a:srgbClr val="073E87"/>
                </a:solidFill>
              </a:defRPr>
            </a:lvl1pPr>
          </a:lstStyle>
          <a:p>
            <a:endParaRPr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idx="11"/>
          </p:nvPr>
        </p:nvSpPr>
        <p:spPr>
          <a:xfrm>
            <a:off x="192087" y="6249987"/>
            <a:ext cx="37861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idx="12"/>
          </p:nvPr>
        </p:nvSpPr>
        <p:spPr>
          <a:xfrm>
            <a:off x="3990975" y="6249987"/>
            <a:ext cx="1160462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ctr">
              <a:defRPr sz="1000">
                <a:solidFill>
                  <a:srgbClr val="073E87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6" name="Текст 5"/>
          <p:cNvSpPr txBox="1">
            <a:spLocks noGrp="1"/>
          </p:cNvSpPr>
          <p:nvPr>
            <p:ph type="body" idx="2"/>
          </p:nvPr>
        </p:nvSpPr>
        <p:spPr>
          <a:xfrm>
            <a:off x="914400" y="3581400"/>
            <a:ext cx="3352800" cy="19050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>
              <a:buNone/>
            </a:pPr>
            <a:r>
              <a:rPr sz="1800">
                <a:solidFill>
                  <a:srgbClr val="073E87"/>
                </a:solidFill>
              </a:rPr>
              <a:t>Образец текста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211137" y="712787"/>
            <a:ext cx="8723313" cy="1330325"/>
            <a:chOff x="-7627" y="8387"/>
            <a:chExt cx="25412" cy="3695"/>
          </a:xfrm>
        </p:grpSpPr>
        <p:sp>
          <p:nvSpPr>
            <p:cNvPr id="8" name="Полилиния 7"/>
            <p:cNvSpPr/>
            <p:nvPr/>
          </p:nvSpPr>
          <p:spPr>
            <a:xfrm>
              <a:off x="9394" y="8790"/>
              <a:ext cx="8390" cy="1984"/>
            </a:xfrm>
            <a:custGeom>
              <a:avLst/>
              <a:gdLst/>
              <a:ahLst/>
              <a:cxnLst/>
              <a:rect l="0" t="0" r="0" b="0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8906"/>
              </a:srgbClr>
            </a:solidFill>
            <a:ln>
              <a:noFill/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-604" y="8433"/>
              <a:ext cx="16172" cy="2362"/>
            </a:xfrm>
            <a:custGeom>
              <a:avLst/>
              <a:gdLst/>
              <a:ahLst/>
              <a:cxnLst/>
              <a:rect l="0" t="0" r="0" b="0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843"/>
              </a:srgbClr>
            </a:solidFill>
            <a:ln>
              <a:noFill/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6" y="8467"/>
              <a:ext cx="15949" cy="2151"/>
            </a:xfrm>
            <a:custGeom>
              <a:avLst/>
              <a:gdLst/>
              <a:ahLst/>
              <a:cxnLst/>
              <a:rect l="0" t="0" r="0" b="0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8117" y="8430"/>
              <a:ext cx="9649" cy="1810"/>
            </a:xfrm>
            <a:custGeom>
              <a:avLst/>
              <a:gdLst/>
              <a:ahLst/>
              <a:cxnLst/>
              <a:rect l="0" t="0" r="0" b="0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-7627" y="8387"/>
              <a:ext cx="25412" cy="3695"/>
            </a:xfrm>
            <a:custGeom>
              <a:avLst/>
              <a:gdLst/>
              <a:ahLst/>
              <a:cxnLst/>
              <a:rect l="0" t="0" r="0" b="0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</p:grpSp>
      <p:sp>
        <p:nvSpPr>
          <p:cNvPr id="13" name="Заголовок 12"/>
          <p:cNvSpPr txBox="1">
            <a:spLocks noGrp="1"/>
          </p:cNvSpPr>
          <p:nvPr>
            <p:ph type="title"/>
          </p:nvPr>
        </p:nvSpPr>
        <p:spPr>
          <a:xfrm>
            <a:off x="914400" y="2286000"/>
            <a:ext cx="3352800" cy="1252537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 algn="l"/>
            <a:r>
              <a:rPr sz="3200">
                <a:solidFill>
                  <a:srgbClr val="073E87"/>
                </a:solidFill>
              </a:rPr>
              <a:t>Образец заголовка</a:t>
            </a:r>
          </a:p>
        </p:txBody>
      </p:sp>
      <p:sp>
        <p:nvSpPr>
          <p:cNvPr id="14" name="Текст 13"/>
          <p:cNvSpPr txBox="1">
            <a:spLocks noGrp="1"/>
          </p:cNvSpPr>
          <p:nvPr>
            <p:ph type="body" idx="1"/>
          </p:nvPr>
        </p:nvSpPr>
        <p:spPr>
          <a:xfrm>
            <a:off x="4651375" y="1828800"/>
            <a:ext cx="3903662" cy="3810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 sz="2200">
                <a:solidFill>
                  <a:srgbClr val="073E87"/>
                </a:solidFill>
              </a:rPr>
              <a:t>Образец текста</a:t>
            </a:r>
          </a:p>
          <a:p>
            <a:pPr lvl="1"/>
            <a:r>
              <a:rPr sz="2000">
                <a:solidFill>
                  <a:srgbClr val="073E87"/>
                </a:solidFill>
              </a:rPr>
              <a:t>Второй уровень</a:t>
            </a:r>
          </a:p>
          <a:p>
            <a:pPr lvl="2"/>
            <a:r>
              <a:rPr sz="1800">
                <a:solidFill>
                  <a:srgbClr val="073E87"/>
                </a:solidFill>
              </a:rPr>
              <a:t>Третий уровень</a:t>
            </a:r>
          </a:p>
          <a:p>
            <a:pPr lvl="3"/>
            <a:r>
              <a:rPr sz="1600">
                <a:solidFill>
                  <a:srgbClr val="073E87"/>
                </a:solidFill>
              </a:rPr>
              <a:t>Четвертый уровень</a:t>
            </a:r>
          </a:p>
          <a:p>
            <a:pPr lvl="4"/>
            <a:r>
              <a:rPr sz="1600">
                <a:solidFill>
                  <a:srgbClr val="073E87"/>
                </a:solidFill>
              </a:rPr>
              <a:t>Пятый уровень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8600" y="228600"/>
            <a:ext cx="8694737" cy="1425575"/>
          </a:xfrm>
          <a:prstGeom prst="roundRect">
            <a:avLst>
              <a:gd name="adj" fmla="val 7134"/>
            </a:avLst>
          </a:prstGeom>
          <a:gradFill rotWithShape="0">
            <a:gsLst>
              <a:gs pos="0">
                <a:srgbClr val="31B6FD"/>
              </a:gs>
              <a:gs pos="89999">
                <a:srgbClr val="31B6FD"/>
              </a:gs>
            </a:gsLst>
            <a:lin ang="5400000" scaled="1"/>
          </a:gradFill>
          <a:ln>
            <a:noFill/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grpSp>
        <p:nvGrpSpPr>
          <p:cNvPr id="3" name="Группа 2"/>
          <p:cNvGrpSpPr/>
          <p:nvPr/>
        </p:nvGrpSpPr>
        <p:grpSpPr>
          <a:xfrm>
            <a:off x="211137" y="712787"/>
            <a:ext cx="8723313" cy="1328738"/>
            <a:chOff x="-7627" y="8387"/>
            <a:chExt cx="25444" cy="3695"/>
          </a:xfrm>
        </p:grpSpPr>
        <p:sp>
          <p:nvSpPr>
            <p:cNvPr id="4" name="Полилиния 3"/>
            <p:cNvSpPr/>
            <p:nvPr/>
          </p:nvSpPr>
          <p:spPr>
            <a:xfrm>
              <a:off x="9394" y="8790"/>
              <a:ext cx="8390" cy="1984"/>
            </a:xfrm>
            <a:custGeom>
              <a:avLst/>
              <a:gdLst/>
              <a:ahLst/>
              <a:cxnLst/>
              <a:rect l="0" t="0" r="0" b="0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8906"/>
              </a:srgbClr>
            </a:solidFill>
            <a:ln>
              <a:noFill/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-604" y="8433"/>
              <a:ext cx="16172" cy="2362"/>
            </a:xfrm>
            <a:custGeom>
              <a:avLst/>
              <a:gdLst/>
              <a:ahLst/>
              <a:cxnLst/>
              <a:rect l="0" t="0" r="0" b="0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843"/>
              </a:srgbClr>
            </a:solidFill>
            <a:ln>
              <a:noFill/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6" y="8467"/>
              <a:ext cx="15949" cy="2151"/>
            </a:xfrm>
            <a:custGeom>
              <a:avLst/>
              <a:gdLst/>
              <a:ahLst/>
              <a:cxnLst/>
              <a:rect l="0" t="0" r="0" b="0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8117" y="8430"/>
              <a:ext cx="9649" cy="1810"/>
            </a:xfrm>
            <a:custGeom>
              <a:avLst/>
              <a:gdLst/>
              <a:ahLst/>
              <a:cxnLst/>
              <a:rect l="0" t="0" r="0" b="0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-7627" y="8387"/>
              <a:ext cx="25444" cy="3695"/>
            </a:xfrm>
            <a:custGeom>
              <a:avLst/>
              <a:gdLst/>
              <a:ahLst/>
              <a:cxnLst/>
              <a:rect l="0" t="0" r="0" b="0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</p:grpSp>
      <p:sp>
        <p:nvSpPr>
          <p:cNvPr id="9" name="Дата 8"/>
          <p:cNvSpPr txBox="1">
            <a:spLocks noGrp="1"/>
          </p:cNvSpPr>
          <p:nvPr>
            <p:ph type="dt" idx="10"/>
          </p:nvPr>
        </p:nvSpPr>
        <p:spPr>
          <a:xfrm>
            <a:off x="5162550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000">
                <a:solidFill>
                  <a:srgbClr val="073E87"/>
                </a:solidFill>
              </a:defRPr>
            </a:lvl1pPr>
          </a:lstStyle>
          <a:p>
            <a:endParaRPr/>
          </a:p>
        </p:txBody>
      </p:sp>
      <p:sp>
        <p:nvSpPr>
          <p:cNvPr id="10" name="Нижний колонтитул 9"/>
          <p:cNvSpPr txBox="1">
            <a:spLocks noGrp="1"/>
          </p:cNvSpPr>
          <p:nvPr>
            <p:ph type="ftr" idx="11"/>
          </p:nvPr>
        </p:nvSpPr>
        <p:spPr>
          <a:xfrm>
            <a:off x="192087" y="6249987"/>
            <a:ext cx="37861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1" name="Номер слайда 10"/>
          <p:cNvSpPr txBox="1">
            <a:spLocks noGrp="1"/>
          </p:cNvSpPr>
          <p:nvPr>
            <p:ph type="sldNum" idx="12"/>
          </p:nvPr>
        </p:nvSpPr>
        <p:spPr>
          <a:xfrm>
            <a:off x="3990975" y="6249987"/>
            <a:ext cx="1160462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ctr">
              <a:defRPr sz="1000">
                <a:solidFill>
                  <a:srgbClr val="073E87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85800" y="2125662"/>
            <a:ext cx="7772400" cy="1439863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 algn="ctr"/>
            <a:r>
              <a:rPr/>
              <a:t>Образец заголовка</a:t>
            </a: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 idx="1"/>
          </p:nvPr>
        </p:nvSpPr>
        <p:spPr>
          <a:xfrm>
            <a:off x="1371600" y="3867150"/>
            <a:ext cx="6400800" cy="1762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 algn="ctr"/>
            <a:r>
              <a:rPr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617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 algn="ctr"/>
            <a:r>
              <a:rPr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603375"/>
            <a:ext cx="8229600" cy="45069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 algn="l"/>
            <a:r>
              <a:rPr/>
              <a:t>Образец текста</a:t>
            </a:r>
          </a:p>
          <a:p>
            <a:pPr lvl="0" algn="l"/>
            <a:r>
              <a:rPr/>
              <a:t>Второй уровень</a:t>
            </a:r>
          </a:p>
          <a:p>
            <a:pPr lvl="0" algn="l"/>
            <a:r>
              <a:rPr/>
              <a:t>Третий уровень</a:t>
            </a:r>
          </a:p>
          <a:p>
            <a:pPr lvl="0" algn="l"/>
            <a:r>
              <a:rPr/>
              <a:t>Четвертый уровень</a:t>
            </a:r>
          </a:p>
          <a:p>
            <a:pPr lvl="0" algn="l"/>
            <a:r>
              <a:rPr/>
              <a:t>Пятый уровень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617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 algn="ctr"/>
            <a:r>
              <a:rPr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603375"/>
            <a:ext cx="4022725" cy="45069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 algn="l"/>
            <a:r>
              <a:rPr/>
              <a:t>Образец текста</a:t>
            </a:r>
          </a:p>
          <a:p>
            <a:pPr lvl="0" algn="l"/>
            <a:r>
              <a:rPr/>
              <a:t>Второй уровень</a:t>
            </a:r>
          </a:p>
          <a:p>
            <a:pPr lvl="0" algn="l"/>
            <a:r>
              <a:rPr/>
              <a:t>Третий уровень</a:t>
            </a:r>
          </a:p>
          <a:p>
            <a:pPr lvl="0" algn="l"/>
            <a:r>
              <a:rPr/>
              <a:t>Четвертый уровень</a:t>
            </a:r>
          </a:p>
          <a:p>
            <a:pPr lvl="0" algn="l"/>
            <a:r>
              <a:rPr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4652962" y="1603375"/>
            <a:ext cx="4024313" cy="45069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 algn="l"/>
            <a:r>
              <a:rPr/>
              <a:t>Образец текста</a:t>
            </a:r>
          </a:p>
          <a:p>
            <a:pPr lvl="0" algn="l"/>
            <a:r>
              <a:rPr/>
              <a:t>Второй уровень</a:t>
            </a:r>
          </a:p>
          <a:p>
            <a:pPr lvl="0" algn="l"/>
            <a:r>
              <a:rPr/>
              <a:t>Третий уровень</a:t>
            </a:r>
          </a:p>
          <a:p>
            <a:pPr lvl="0" algn="l"/>
            <a:r>
              <a:rPr/>
              <a:t>Четвертый уровень</a:t>
            </a:r>
          </a:p>
          <a:p>
            <a:pPr lvl="0" algn="l"/>
            <a:r>
              <a:rPr/>
              <a:t>Пятый уровень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8600" y="228600"/>
            <a:ext cx="8694737" cy="6034087"/>
          </a:xfrm>
          <a:prstGeom prst="roundRect">
            <a:avLst>
              <a:gd name="adj" fmla="val 1268"/>
            </a:avLst>
          </a:prstGeom>
          <a:gradFill rotWithShape="0">
            <a:gsLst>
              <a:gs pos="0">
                <a:srgbClr val="31B6FD"/>
              </a:gs>
              <a:gs pos="100000">
                <a:srgbClr val="31B6FD"/>
              </a:gs>
            </a:gsLst>
            <a:lin ang="5400000" scaled="1"/>
          </a:gradFill>
          <a:ln>
            <a:noFill/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grpSp>
        <p:nvGrpSpPr>
          <p:cNvPr id="3" name="Группа 2"/>
          <p:cNvGrpSpPr/>
          <p:nvPr/>
        </p:nvGrpSpPr>
        <p:grpSpPr>
          <a:xfrm>
            <a:off x="211137" y="5353050"/>
            <a:ext cx="8723313" cy="1330325"/>
            <a:chOff x="-7627" y="8387"/>
            <a:chExt cx="25412" cy="3695"/>
          </a:xfrm>
        </p:grpSpPr>
        <p:sp>
          <p:nvSpPr>
            <p:cNvPr id="4" name="Полилиния 3"/>
            <p:cNvSpPr/>
            <p:nvPr/>
          </p:nvSpPr>
          <p:spPr>
            <a:xfrm>
              <a:off x="9394" y="8790"/>
              <a:ext cx="8390" cy="1984"/>
            </a:xfrm>
            <a:custGeom>
              <a:avLst/>
              <a:gdLst/>
              <a:ahLst/>
              <a:cxnLst/>
              <a:rect l="0" t="0" r="0" b="0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8906"/>
              </a:srgbClr>
            </a:solidFill>
            <a:ln>
              <a:noFill/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-604" y="8433"/>
              <a:ext cx="16172" cy="2362"/>
            </a:xfrm>
            <a:custGeom>
              <a:avLst/>
              <a:gdLst/>
              <a:ahLst/>
              <a:cxnLst/>
              <a:rect l="0" t="0" r="0" b="0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843"/>
              </a:srgbClr>
            </a:solidFill>
            <a:ln>
              <a:noFill/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6" y="8467"/>
              <a:ext cx="15949" cy="2151"/>
            </a:xfrm>
            <a:custGeom>
              <a:avLst/>
              <a:gdLst/>
              <a:ahLst/>
              <a:cxnLst/>
              <a:rect l="0" t="0" r="0" b="0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8117" y="8430"/>
              <a:ext cx="9649" cy="1810"/>
            </a:xfrm>
            <a:custGeom>
              <a:avLst/>
              <a:gdLst/>
              <a:ahLst/>
              <a:cxnLst/>
              <a:rect l="0" t="0" r="0" b="0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-7627" y="8387"/>
              <a:ext cx="25412" cy="3695"/>
            </a:xfrm>
            <a:custGeom>
              <a:avLst/>
              <a:gdLst/>
              <a:ahLst/>
              <a:cxnLst/>
              <a:rect l="0" t="0" r="0" b="0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</p:grpSp>
      <p:sp>
        <p:nvSpPr>
          <p:cNvPr id="9" name="Заголовок 8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779587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marL="0" lvl="0" indent="0" algn="ctr">
              <a:lnSpc>
                <a:spcPct val="100000"/>
              </a:lnSpc>
              <a:buNone/>
              <a:defRPr sz="4400" b="0" i="0" u="none" strike="noStrike" baseline="0">
                <a:solidFill>
                  <a:srgbClr val="FFFFFF"/>
                </a:solidFill>
                <a:latin typeface="Arial"/>
              </a:defRPr>
            </a:lvl1pPr>
          </a:lstStyle>
          <a:p>
            <a:pPr lvl="0"/>
            <a:r>
              <a:rPr sz="4400">
                <a:solidFill>
                  <a:srgbClr val="FFFFFF"/>
                </a:solidFill>
              </a:rPr>
              <a:t>Образец заголовка</a:t>
            </a:r>
          </a:p>
        </p:txBody>
      </p:sp>
      <p:sp>
        <p:nvSpPr>
          <p:cNvPr id="10" name="Подзаголовок 9"/>
          <p:cNvSpPr txBox="1"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>
              <a:buNone/>
            </a:pPr>
            <a:r>
              <a:rPr sz="2000">
                <a:solidFill>
                  <a:srgbClr val="FFFFFF"/>
                </a:solidFill>
              </a:rPr>
              <a:t>Образец подзаголовка</a:t>
            </a:r>
          </a:p>
        </p:txBody>
      </p:sp>
      <p:sp>
        <p:nvSpPr>
          <p:cNvPr id="11" name="Дата 10"/>
          <p:cNvSpPr txBox="1">
            <a:spLocks noGrp="1"/>
          </p:cNvSpPr>
          <p:nvPr>
            <p:ph type="dt" idx="10"/>
          </p:nvPr>
        </p:nvSpPr>
        <p:spPr>
          <a:xfrm>
            <a:off x="5162550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000">
                <a:solidFill>
                  <a:srgbClr val="073E87"/>
                </a:solidFill>
              </a:defRPr>
            </a:lvl1pPr>
          </a:lstStyle>
          <a:p>
            <a:endParaRPr/>
          </a:p>
        </p:txBody>
      </p:sp>
      <p:sp>
        <p:nvSpPr>
          <p:cNvPr id="12" name="Нижний колонтитул 11"/>
          <p:cNvSpPr txBox="1">
            <a:spLocks noGrp="1"/>
          </p:cNvSpPr>
          <p:nvPr>
            <p:ph type="ftr" idx="11"/>
          </p:nvPr>
        </p:nvSpPr>
        <p:spPr>
          <a:xfrm>
            <a:off x="192087" y="6249987"/>
            <a:ext cx="37861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3" name="Номер слайда 12"/>
          <p:cNvSpPr txBox="1">
            <a:spLocks noGrp="1"/>
          </p:cNvSpPr>
          <p:nvPr>
            <p:ph type="sldNum" idx="12"/>
          </p:nvPr>
        </p:nvSpPr>
        <p:spPr>
          <a:xfrm>
            <a:off x="3990975" y="6249987"/>
            <a:ext cx="1160462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ctr">
              <a:defRPr sz="1000">
                <a:solidFill>
                  <a:srgbClr val="073E87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338137"/>
            <a:ext cx="8229600" cy="1252538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idx="10"/>
          </p:nvPr>
        </p:nvSpPr>
        <p:spPr>
          <a:xfrm>
            <a:off x="5162550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000">
                <a:solidFill>
                  <a:srgbClr val="073E87"/>
                </a:solidFill>
              </a:defRPr>
            </a:lvl1pPr>
          </a:lstStyle>
          <a:p>
            <a:endParaRPr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idx="11"/>
          </p:nvPr>
        </p:nvSpPr>
        <p:spPr>
          <a:xfrm>
            <a:off x="192087" y="6249987"/>
            <a:ext cx="37861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idx="12"/>
          </p:nvPr>
        </p:nvSpPr>
        <p:spPr>
          <a:xfrm>
            <a:off x="3990975" y="6249987"/>
            <a:ext cx="1160462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ctr">
              <a:defRPr sz="1000">
                <a:solidFill>
                  <a:srgbClr val="073E87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6" name="Текст 5"/>
          <p:cNvSpPr txBox="1">
            <a:spLocks noGrp="1"/>
          </p:cNvSpPr>
          <p:nvPr>
            <p:ph type="body" idx="13"/>
          </p:nvPr>
        </p:nvSpPr>
        <p:spPr>
          <a:xfrm>
            <a:off x="676275" y="2678112"/>
            <a:ext cx="3821112" cy="3446463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7" name="Текст 6"/>
          <p:cNvSpPr txBox="1">
            <a:spLocks noGrp="1"/>
          </p:cNvSpPr>
          <p:nvPr>
            <p:ph type="body" idx="14"/>
          </p:nvPr>
        </p:nvSpPr>
        <p:spPr>
          <a:xfrm>
            <a:off x="4645025" y="2678112"/>
            <a:ext cx="3821112" cy="3446463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338137"/>
            <a:ext cx="8229600" cy="1252538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871537" y="2674937"/>
            <a:ext cx="7407275" cy="3449638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 algn="l"/>
            <a:r>
              <a:rPr/>
              <a:t>Образец текста</a:t>
            </a:r>
          </a:p>
          <a:p>
            <a:pPr lvl="1" algn="l"/>
            <a:r>
              <a:rPr/>
              <a:t>Второй уровень</a:t>
            </a:r>
          </a:p>
          <a:p>
            <a:pPr lvl="2" algn="l"/>
            <a:r>
              <a:rPr/>
              <a:t>Третий уровень</a:t>
            </a:r>
          </a:p>
          <a:p>
            <a:pPr lvl="3" algn="l"/>
            <a:r>
              <a:rPr/>
              <a:t>Четвертый уровень</a:t>
            </a:r>
          </a:p>
          <a:p>
            <a:pPr lvl="4" algn="l"/>
            <a:r>
              <a:rPr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idx="10"/>
          </p:nvPr>
        </p:nvSpPr>
        <p:spPr>
          <a:xfrm>
            <a:off x="5162550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000">
                <a:solidFill>
                  <a:srgbClr val="073E87"/>
                </a:solidFill>
              </a:defRPr>
            </a:lvl1pPr>
          </a:lstStyle>
          <a:p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idx="11"/>
          </p:nvPr>
        </p:nvSpPr>
        <p:spPr>
          <a:xfrm>
            <a:off x="192087" y="6249987"/>
            <a:ext cx="37861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idx="12"/>
          </p:nvPr>
        </p:nvSpPr>
        <p:spPr>
          <a:xfrm>
            <a:off x="3990975" y="6249987"/>
            <a:ext cx="1160462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ctr">
              <a:defRPr sz="1000">
                <a:solidFill>
                  <a:srgbClr val="073E87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8600" y="228600"/>
            <a:ext cx="8694737" cy="1425575"/>
          </a:xfrm>
          <a:prstGeom prst="roundRect">
            <a:avLst>
              <a:gd name="adj" fmla="val 7134"/>
            </a:avLst>
          </a:prstGeom>
          <a:gradFill rotWithShape="0">
            <a:gsLst>
              <a:gs pos="0">
                <a:srgbClr val="31B6FD"/>
              </a:gs>
              <a:gs pos="89999">
                <a:srgbClr val="31B6FD"/>
              </a:gs>
            </a:gsLst>
            <a:lin ang="5400000" scaled="1"/>
          </a:gradFill>
          <a:ln>
            <a:noFill/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3" name="Дата 2"/>
          <p:cNvSpPr txBox="1">
            <a:spLocks noGrp="1"/>
          </p:cNvSpPr>
          <p:nvPr>
            <p:ph type="dt" idx="10"/>
          </p:nvPr>
        </p:nvSpPr>
        <p:spPr>
          <a:xfrm>
            <a:off x="5162550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000">
                <a:solidFill>
                  <a:srgbClr val="073E87"/>
                </a:solidFill>
              </a:defRPr>
            </a:lvl1pPr>
          </a:lstStyle>
          <a:p>
            <a:endParaRPr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idx="11"/>
          </p:nvPr>
        </p:nvSpPr>
        <p:spPr>
          <a:xfrm>
            <a:off x="192087" y="6249987"/>
            <a:ext cx="37861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idx="12"/>
          </p:nvPr>
        </p:nvSpPr>
        <p:spPr>
          <a:xfrm>
            <a:off x="3990975" y="6249987"/>
            <a:ext cx="1160462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ctr">
              <a:defRPr sz="1000">
                <a:solidFill>
                  <a:srgbClr val="073E87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grpSp>
        <p:nvGrpSpPr>
          <p:cNvPr id="6" name="Группа 5"/>
          <p:cNvGrpSpPr/>
          <p:nvPr/>
        </p:nvGrpSpPr>
        <p:grpSpPr>
          <a:xfrm>
            <a:off x="211137" y="712787"/>
            <a:ext cx="8723313" cy="1330325"/>
            <a:chOff x="-7627" y="8387"/>
            <a:chExt cx="25412" cy="3695"/>
          </a:xfrm>
        </p:grpSpPr>
        <p:sp>
          <p:nvSpPr>
            <p:cNvPr id="7" name="Полилиния 6"/>
            <p:cNvSpPr/>
            <p:nvPr/>
          </p:nvSpPr>
          <p:spPr>
            <a:xfrm>
              <a:off x="9394" y="8790"/>
              <a:ext cx="8390" cy="1984"/>
            </a:xfrm>
            <a:custGeom>
              <a:avLst/>
              <a:gdLst/>
              <a:ahLst/>
              <a:cxnLst/>
              <a:rect l="0" t="0" r="0" b="0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8906"/>
              </a:srgbClr>
            </a:solidFill>
            <a:ln>
              <a:noFill/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-604" y="8433"/>
              <a:ext cx="16172" cy="2362"/>
            </a:xfrm>
            <a:custGeom>
              <a:avLst/>
              <a:gdLst/>
              <a:ahLst/>
              <a:cxnLst/>
              <a:rect l="0" t="0" r="0" b="0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843"/>
              </a:srgbClr>
            </a:solidFill>
            <a:ln>
              <a:noFill/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6" y="8467"/>
              <a:ext cx="15949" cy="2151"/>
            </a:xfrm>
            <a:custGeom>
              <a:avLst/>
              <a:gdLst/>
              <a:ahLst/>
              <a:cxnLst/>
              <a:rect l="0" t="0" r="0" b="0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8117" y="8430"/>
              <a:ext cx="9649" cy="1810"/>
            </a:xfrm>
            <a:custGeom>
              <a:avLst/>
              <a:gdLst/>
              <a:ahLst/>
              <a:cxnLst/>
              <a:rect l="0" t="0" r="0" b="0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-7627" y="8387"/>
              <a:ext cx="25412" cy="3695"/>
            </a:xfrm>
            <a:custGeom>
              <a:avLst/>
              <a:gdLst/>
              <a:ahLst/>
              <a:cxnLst/>
              <a:rect l="0" t="0" r="0" b="0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</p:grpSp>
      <p:sp>
        <p:nvSpPr>
          <p:cNvPr id="12" name="Заголовок 11"/>
          <p:cNvSpPr txBox="1">
            <a:spLocks noGrp="1"/>
          </p:cNvSpPr>
          <p:nvPr>
            <p:ph type="title"/>
          </p:nvPr>
        </p:nvSpPr>
        <p:spPr>
          <a:xfrm>
            <a:off x="6629400" y="1447800"/>
            <a:ext cx="2057400" cy="448627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 algn="l"/>
            <a:r>
              <a:rPr>
                <a:solidFill>
                  <a:srgbClr val="073E87"/>
                </a:solidFill>
              </a:rPr>
              <a:t>Образец заголовка</a:t>
            </a:r>
          </a:p>
        </p:txBody>
      </p:sp>
      <p:sp>
        <p:nvSpPr>
          <p:cNvPr id="13" name="Текст 12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6019800" cy="44862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8600" y="228600"/>
            <a:ext cx="8694737" cy="4735512"/>
          </a:xfrm>
          <a:prstGeom prst="roundRect">
            <a:avLst>
              <a:gd name="adj" fmla="val 1268"/>
            </a:avLst>
          </a:prstGeom>
          <a:gradFill rotWithShape="0">
            <a:gsLst>
              <a:gs pos="0">
                <a:srgbClr val="31B6FD"/>
              </a:gs>
              <a:gs pos="100000">
                <a:srgbClr val="31B6FD"/>
              </a:gs>
            </a:gsLst>
            <a:lin ang="5400000" scaled="1"/>
          </a:gradFill>
          <a:ln>
            <a:noFill/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3" name="Полилиния 2"/>
          <p:cNvSpPr/>
          <p:nvPr/>
        </p:nvSpPr>
        <p:spPr>
          <a:xfrm>
            <a:off x="6046787" y="4202112"/>
            <a:ext cx="2874963" cy="712788"/>
          </a:xfrm>
          <a:custGeom>
            <a:avLst/>
            <a:gdLst/>
            <a:ahLst/>
            <a:cxnLst/>
            <a:rect l="0" t="0" r="0" b="0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rgbClr val="C6E7FC">
              <a:alpha val="28906"/>
            </a:srgbClr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endParaRPr/>
          </a:p>
        </p:txBody>
      </p:sp>
      <p:sp>
        <p:nvSpPr>
          <p:cNvPr id="4" name="Полилиния 3"/>
          <p:cNvSpPr/>
          <p:nvPr/>
        </p:nvSpPr>
        <p:spPr>
          <a:xfrm>
            <a:off x="2617787" y="4075112"/>
            <a:ext cx="5543550" cy="849313"/>
          </a:xfrm>
          <a:custGeom>
            <a:avLst/>
            <a:gdLst/>
            <a:ahLst/>
            <a:cxnLst/>
            <a:rect l="0" t="0" r="0" b="0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rgbClr val="C6E7FC">
              <a:alpha val="39843"/>
            </a:srgbClr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endParaRPr/>
          </a:p>
        </p:txBody>
      </p:sp>
      <p:sp>
        <p:nvSpPr>
          <p:cNvPr id="5" name="Полилиния 4"/>
          <p:cNvSpPr/>
          <p:nvPr/>
        </p:nvSpPr>
        <p:spPr>
          <a:xfrm>
            <a:off x="2827337" y="4086225"/>
            <a:ext cx="5467350" cy="773112"/>
          </a:xfrm>
          <a:custGeom>
            <a:avLst/>
            <a:gdLst/>
            <a:ahLst/>
            <a:cxnLst/>
            <a:rect l="0" t="0" r="0" b="0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</a:ln>
        </p:spPr>
        <p:txBody>
          <a:bodyPr wrap="square" anchor="t"/>
          <a:lstStyle/>
          <a:p>
            <a:pPr marL="0" lvl="0" indent="0" algn="l"/>
            <a:endParaRPr/>
          </a:p>
        </p:txBody>
      </p:sp>
      <p:sp>
        <p:nvSpPr>
          <p:cNvPr id="6" name="Полилиния 5"/>
          <p:cNvSpPr/>
          <p:nvPr/>
        </p:nvSpPr>
        <p:spPr>
          <a:xfrm>
            <a:off x="5608637" y="4073525"/>
            <a:ext cx="3306763" cy="650875"/>
          </a:xfrm>
          <a:custGeom>
            <a:avLst/>
            <a:gdLst/>
            <a:ahLst/>
            <a:cxnLst/>
            <a:rect l="0" t="0" r="0" b="0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</a:ln>
        </p:spPr>
        <p:txBody>
          <a:bodyPr wrap="square" anchor="t"/>
          <a:lstStyle/>
          <a:p>
            <a:pPr marL="0" lvl="0" indent="0" algn="l"/>
            <a:endParaRPr/>
          </a:p>
        </p:txBody>
      </p:sp>
      <p:sp>
        <p:nvSpPr>
          <p:cNvPr id="7" name="Полилиния 6"/>
          <p:cNvSpPr/>
          <p:nvPr/>
        </p:nvSpPr>
        <p:spPr>
          <a:xfrm>
            <a:off x="211137" y="4057650"/>
            <a:ext cx="8723313" cy="1328737"/>
          </a:xfrm>
          <a:custGeom>
            <a:avLst/>
            <a:gdLst/>
            <a:ahLst/>
            <a:cxnLst/>
            <a:rect l="0" t="0" r="0" b="0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BBE0E3"/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endParaRPr/>
          </a:p>
        </p:txBody>
      </p:sp>
      <p:sp>
        <p:nvSpPr>
          <p:cNvPr id="8" name="Заголовок 7"/>
          <p:cNvSpPr txBox="1">
            <a:spLocks noGrp="1"/>
          </p:cNvSpPr>
          <p:nvPr>
            <p:ph type="title"/>
          </p:nvPr>
        </p:nvSpPr>
        <p:spPr>
          <a:xfrm>
            <a:off x="688975" y="2462212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 algn="ctr"/>
            <a:r>
              <a:rPr sz="4400" b="0" i="0" u="none" strike="noStrike"/>
              <a:t>Образец заголовка</a:t>
            </a:r>
          </a:p>
        </p:txBody>
      </p:sp>
      <p:sp>
        <p:nvSpPr>
          <p:cNvPr id="9" name="Текст 8"/>
          <p:cNvSpPr txBox="1">
            <a:spLocks noGrp="1"/>
          </p:cNvSpPr>
          <p:nvPr>
            <p:ph type="body" idx="1"/>
          </p:nvPr>
        </p:nvSpPr>
        <p:spPr>
          <a:xfrm>
            <a:off x="1366837" y="1436687"/>
            <a:ext cx="6416675" cy="9398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marL="0" lvl="0" indent="0" algn="ctr">
              <a:buNone/>
            </a:pPr>
            <a:r>
              <a:rPr sz="2000">
                <a:solidFill>
                  <a:srgbClr val="FFFFFF"/>
                </a:solidFill>
              </a:rPr>
              <a:t>Образец текста</a:t>
            </a:r>
          </a:p>
        </p:txBody>
      </p:sp>
      <p:sp>
        <p:nvSpPr>
          <p:cNvPr id="10" name="Дата 9"/>
          <p:cNvSpPr txBox="1">
            <a:spLocks noGrp="1"/>
          </p:cNvSpPr>
          <p:nvPr>
            <p:ph type="dt" idx="10"/>
          </p:nvPr>
        </p:nvSpPr>
        <p:spPr>
          <a:xfrm>
            <a:off x="5162550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000">
                <a:solidFill>
                  <a:srgbClr val="073E87"/>
                </a:solidFill>
              </a:defRPr>
            </a:lvl1pPr>
          </a:lstStyle>
          <a:p>
            <a:endParaRPr/>
          </a:p>
        </p:txBody>
      </p:sp>
      <p:sp>
        <p:nvSpPr>
          <p:cNvPr id="11" name="Нижний колонтитул 10"/>
          <p:cNvSpPr txBox="1">
            <a:spLocks noGrp="1"/>
          </p:cNvSpPr>
          <p:nvPr>
            <p:ph type="ftr" idx="11"/>
          </p:nvPr>
        </p:nvSpPr>
        <p:spPr>
          <a:xfrm>
            <a:off x="192087" y="6249987"/>
            <a:ext cx="37861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2" name="Номер слайда 11"/>
          <p:cNvSpPr txBox="1">
            <a:spLocks noGrp="1"/>
          </p:cNvSpPr>
          <p:nvPr>
            <p:ph type="sldNum" idx="12"/>
          </p:nvPr>
        </p:nvSpPr>
        <p:spPr>
          <a:xfrm>
            <a:off x="3990975" y="6249987"/>
            <a:ext cx="1160462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ctr">
              <a:defRPr sz="1000">
                <a:solidFill>
                  <a:srgbClr val="073E87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8600" y="228600"/>
            <a:ext cx="8694737" cy="6034087"/>
          </a:xfrm>
          <a:prstGeom prst="roundRect">
            <a:avLst>
              <a:gd name="adj" fmla="val 1268"/>
            </a:avLst>
          </a:prstGeom>
          <a:gradFill rotWithShape="0">
            <a:gsLst>
              <a:gs pos="0">
                <a:srgbClr val="31B6FD"/>
              </a:gs>
              <a:gs pos="100000">
                <a:srgbClr val="31B6FD"/>
              </a:gs>
            </a:gsLst>
            <a:lin ang="5400000" scaled="1"/>
          </a:gradFill>
          <a:ln>
            <a:noFill/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grpSp>
        <p:nvGrpSpPr>
          <p:cNvPr id="3" name="Группа 2"/>
          <p:cNvGrpSpPr/>
          <p:nvPr/>
        </p:nvGrpSpPr>
        <p:grpSpPr>
          <a:xfrm>
            <a:off x="211137" y="5353050"/>
            <a:ext cx="8723313" cy="1330325"/>
            <a:chOff x="-7627" y="8387"/>
            <a:chExt cx="25412" cy="3695"/>
          </a:xfrm>
        </p:grpSpPr>
        <p:sp>
          <p:nvSpPr>
            <p:cNvPr id="4" name="Полилиния 3"/>
            <p:cNvSpPr/>
            <p:nvPr/>
          </p:nvSpPr>
          <p:spPr>
            <a:xfrm>
              <a:off x="9394" y="8790"/>
              <a:ext cx="8390" cy="1984"/>
            </a:xfrm>
            <a:custGeom>
              <a:avLst/>
              <a:gdLst/>
              <a:ahLst/>
              <a:cxnLst/>
              <a:rect l="0" t="0" r="0" b="0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8906"/>
              </a:srgbClr>
            </a:solidFill>
            <a:ln>
              <a:noFill/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-604" y="8433"/>
              <a:ext cx="16172" cy="2362"/>
            </a:xfrm>
            <a:custGeom>
              <a:avLst/>
              <a:gdLst/>
              <a:ahLst/>
              <a:cxnLst/>
              <a:rect l="0" t="0" r="0" b="0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843"/>
              </a:srgbClr>
            </a:solidFill>
            <a:ln>
              <a:noFill/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6" y="8467"/>
              <a:ext cx="15949" cy="2151"/>
            </a:xfrm>
            <a:custGeom>
              <a:avLst/>
              <a:gdLst/>
              <a:ahLst/>
              <a:cxnLst/>
              <a:rect l="0" t="0" r="0" b="0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8117" y="8430"/>
              <a:ext cx="9649" cy="1810"/>
            </a:xfrm>
            <a:custGeom>
              <a:avLst/>
              <a:gdLst/>
              <a:ahLst/>
              <a:cxnLst/>
              <a:rect l="0" t="0" r="0" b="0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-7627" y="8387"/>
              <a:ext cx="25412" cy="3695"/>
            </a:xfrm>
            <a:custGeom>
              <a:avLst/>
              <a:gdLst/>
              <a:ahLst/>
              <a:cxnLst/>
              <a:rect l="0" t="0" r="0" b="0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</p:grpSp>
      <p:sp>
        <p:nvSpPr>
          <p:cNvPr id="9" name="Заголовок 8"/>
          <p:cNvSpPr txBox="1">
            <a:spLocks noGrp="1"/>
          </p:cNvSpPr>
          <p:nvPr>
            <p:ph type="title"/>
          </p:nvPr>
        </p:nvSpPr>
        <p:spPr>
          <a:xfrm>
            <a:off x="4873625" y="338137"/>
            <a:ext cx="3811587" cy="242887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 algn="l"/>
            <a:r>
              <a:rPr sz="2800" b="0" i="0" u="none" strike="noStrike">
                <a:solidFill>
                  <a:srgbClr val="FFFFFF"/>
                </a:solidFill>
              </a:rPr>
              <a:t>Образец заголовка</a:t>
            </a:r>
          </a:p>
        </p:txBody>
      </p:sp>
      <p:sp>
        <p:nvSpPr>
          <p:cNvPr id="10" name="Текст 9"/>
          <p:cNvSpPr txBox="1">
            <a:spLocks noGrp="1"/>
          </p:cNvSpPr>
          <p:nvPr>
            <p:ph type="body" idx="2"/>
          </p:nvPr>
        </p:nvSpPr>
        <p:spPr>
          <a:xfrm>
            <a:off x="4867275" y="2784475"/>
            <a:ext cx="3817937" cy="24209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>
              <a:buNone/>
            </a:pPr>
            <a:r>
              <a:rPr sz="1800">
                <a:solidFill>
                  <a:srgbClr val="FFFFFF"/>
                </a:solidFill>
              </a:rPr>
              <a:t>Образец текста</a:t>
            </a:r>
          </a:p>
        </p:txBody>
      </p:sp>
      <p:sp>
        <p:nvSpPr>
          <p:cNvPr id="11" name="Дата 10"/>
          <p:cNvSpPr txBox="1">
            <a:spLocks noGrp="1"/>
          </p:cNvSpPr>
          <p:nvPr>
            <p:ph type="dt" idx="10"/>
          </p:nvPr>
        </p:nvSpPr>
        <p:spPr>
          <a:xfrm>
            <a:off x="5162550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000">
                <a:solidFill>
                  <a:srgbClr val="073E87"/>
                </a:solidFill>
              </a:defRPr>
            </a:lvl1pPr>
          </a:lstStyle>
          <a:p>
            <a:endParaRPr/>
          </a:p>
        </p:txBody>
      </p:sp>
      <p:sp>
        <p:nvSpPr>
          <p:cNvPr id="12" name="Нижний колонтитул 11"/>
          <p:cNvSpPr txBox="1">
            <a:spLocks noGrp="1"/>
          </p:cNvSpPr>
          <p:nvPr>
            <p:ph type="ftr" idx="11"/>
          </p:nvPr>
        </p:nvSpPr>
        <p:spPr>
          <a:xfrm>
            <a:off x="192087" y="6249987"/>
            <a:ext cx="37861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3" name="Номер слайда 12"/>
          <p:cNvSpPr txBox="1">
            <a:spLocks noGrp="1"/>
          </p:cNvSpPr>
          <p:nvPr>
            <p:ph type="sldNum" idx="12"/>
          </p:nvPr>
        </p:nvSpPr>
        <p:spPr>
          <a:xfrm>
            <a:off x="3990975" y="6249987"/>
            <a:ext cx="1160462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ctr">
              <a:defRPr sz="1000">
                <a:solidFill>
                  <a:srgbClr val="073E87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14" name="Содержимое 13"/>
          <p:cNvSpPr txBox="1">
            <a:spLocks noGrp="1"/>
          </p:cNvSpPr>
          <p:nvPr>
            <p:ph idx="1"/>
          </p:nvPr>
        </p:nvSpPr>
        <p:spPr>
          <a:xfrm>
            <a:off x="838200" y="1371600"/>
            <a:ext cx="3565525" cy="2925762"/>
          </a:xfrm>
          <a:prstGeom prst="rect">
            <a:avLst/>
          </a:prstGeom>
          <a:solidFill>
            <a:srgbClr val="31B6FD"/>
          </a:solidFill>
          <a:ln>
            <a:noFill/>
          </a:ln>
        </p:spPr>
        <p:txBody>
          <a:bodyPr wrap="square" anchor="t"/>
          <a:lstStyle/>
          <a:p>
            <a:pPr marL="0" lvl="0" indent="0" algn="ctr">
              <a:buNone/>
            </a:pPr>
            <a:r>
              <a:rPr sz="3200">
                <a:solidFill>
                  <a:srgbClr val="FFFFFF"/>
                </a:solidFill>
              </a:rPr>
              <a:t>Вставка рисунка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338137"/>
            <a:ext cx="8229600" cy="1252538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idx="10"/>
          </p:nvPr>
        </p:nvSpPr>
        <p:spPr>
          <a:xfrm>
            <a:off x="5162550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000">
                <a:solidFill>
                  <a:srgbClr val="073E87"/>
                </a:solidFill>
              </a:defRPr>
            </a:lvl1pPr>
          </a:lstStyle>
          <a:p>
            <a:endParaRPr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idx="11"/>
          </p:nvPr>
        </p:nvSpPr>
        <p:spPr>
          <a:xfrm>
            <a:off x="192087" y="6249987"/>
            <a:ext cx="37861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idx="12"/>
          </p:nvPr>
        </p:nvSpPr>
        <p:spPr>
          <a:xfrm>
            <a:off x="3990975" y="6249987"/>
            <a:ext cx="1160462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ctr">
              <a:defRPr sz="1000">
                <a:solidFill>
                  <a:srgbClr val="073E87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338137"/>
            <a:ext cx="8229600" cy="1252538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76275" y="2678112"/>
            <a:ext cx="3821112" cy="63817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marL="0" lvl="0" indent="0" algn="ctr">
              <a:buNone/>
            </a:pPr>
            <a:r>
              <a:rPr sz="2400" b="0" i="0" u="none" strike="noStrike">
                <a:solidFill>
                  <a:srgbClr val="073E87"/>
                </a:solidFill>
              </a:rPr>
              <a:t>Образец текста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76275" y="3429000"/>
            <a:ext cx="3819525" cy="26971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2000"/>
              <a:t>Образец текста</a:t>
            </a:r>
          </a:p>
          <a:p>
            <a:pPr lvl="1"/>
            <a:r>
              <a:rPr sz="1800"/>
              <a:t>Второй уровень</a:t>
            </a:r>
          </a:p>
          <a:p>
            <a:pPr lvl="2"/>
            <a:r>
              <a:rPr sz="1600"/>
              <a:t>Третий уровень</a:t>
            </a:r>
          </a:p>
          <a:p>
            <a:pPr lvl="3"/>
            <a:r>
              <a:rPr sz="1400"/>
              <a:t>Четвертый уровень</a:t>
            </a:r>
          </a:p>
          <a:p>
            <a:pPr lvl="4"/>
            <a:r>
              <a:rPr sz="1400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648200" y="2678112"/>
            <a:ext cx="3821112" cy="63817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marL="0" lvl="0" indent="0" algn="ctr">
              <a:buNone/>
            </a:pPr>
            <a:r>
              <a:rPr sz="2400" b="0" i="0" u="none" strike="noStrike">
                <a:solidFill>
                  <a:srgbClr val="073E87"/>
                </a:solidFill>
              </a:rPr>
              <a:t>Образец текста</a:t>
            </a:r>
          </a:p>
        </p:txBody>
      </p:sp>
      <p:sp>
        <p:nvSpPr>
          <p:cNvPr id="6" name="Текст 5"/>
          <p:cNvSpPr txBox="1">
            <a:spLocks noGrp="1"/>
          </p:cNvSpPr>
          <p:nvPr>
            <p:ph type="body" idx="4"/>
          </p:nvPr>
        </p:nvSpPr>
        <p:spPr>
          <a:xfrm>
            <a:off x="4645025" y="3429000"/>
            <a:ext cx="3821112" cy="26971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2000"/>
              <a:t>Образец текста</a:t>
            </a:r>
          </a:p>
          <a:p>
            <a:pPr lvl="1"/>
            <a:r>
              <a:rPr sz="1800"/>
              <a:t>Второй уровень</a:t>
            </a:r>
          </a:p>
          <a:p>
            <a:pPr lvl="2"/>
            <a:r>
              <a:rPr sz="1600"/>
              <a:t>Третий уровень</a:t>
            </a:r>
          </a:p>
          <a:p>
            <a:pPr lvl="3"/>
            <a:r>
              <a:rPr sz="1400"/>
              <a:t>Четвертый уровень</a:t>
            </a:r>
          </a:p>
          <a:p>
            <a:pPr lvl="4"/>
            <a:r>
              <a:rPr sz="1400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idx="10"/>
          </p:nvPr>
        </p:nvSpPr>
        <p:spPr>
          <a:xfrm>
            <a:off x="5162550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000">
                <a:solidFill>
                  <a:srgbClr val="073E87"/>
                </a:solidFill>
              </a:defRPr>
            </a:lvl1pPr>
          </a:lstStyle>
          <a:p>
            <a:endParaRPr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idx="11"/>
          </p:nvPr>
        </p:nvSpPr>
        <p:spPr>
          <a:xfrm>
            <a:off x="192087" y="6249987"/>
            <a:ext cx="37861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idx="12"/>
          </p:nvPr>
        </p:nvSpPr>
        <p:spPr>
          <a:xfrm>
            <a:off x="3990975" y="6249987"/>
            <a:ext cx="1160462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ctr">
              <a:defRPr sz="1000">
                <a:solidFill>
                  <a:srgbClr val="073E87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8600" y="228600"/>
            <a:ext cx="8694737" cy="2468562"/>
          </a:xfrm>
          <a:prstGeom prst="roundRect">
            <a:avLst>
              <a:gd name="adj" fmla="val 3361"/>
            </a:avLst>
          </a:prstGeom>
          <a:gradFill rotWithShape="0">
            <a:gsLst>
              <a:gs pos="0">
                <a:srgbClr val="31B6FD"/>
              </a:gs>
              <a:gs pos="89999">
                <a:srgbClr val="31B6FD"/>
              </a:gs>
            </a:gsLst>
            <a:lin ang="5400000" scaled="1"/>
          </a:gradFill>
          <a:ln>
            <a:noFill/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grpSp>
        <p:nvGrpSpPr>
          <p:cNvPr id="3" name="Группа 2"/>
          <p:cNvGrpSpPr/>
          <p:nvPr/>
        </p:nvGrpSpPr>
        <p:grpSpPr>
          <a:xfrm>
            <a:off x="211137" y="1677987"/>
            <a:ext cx="8723313" cy="1328738"/>
            <a:chOff x="-7627" y="8387"/>
            <a:chExt cx="25444" cy="3695"/>
          </a:xfrm>
        </p:grpSpPr>
        <p:sp>
          <p:nvSpPr>
            <p:cNvPr id="4" name="Полилиния 3"/>
            <p:cNvSpPr/>
            <p:nvPr/>
          </p:nvSpPr>
          <p:spPr>
            <a:xfrm>
              <a:off x="9394" y="8790"/>
              <a:ext cx="8390" cy="1984"/>
            </a:xfrm>
            <a:custGeom>
              <a:avLst/>
              <a:gdLst/>
              <a:ahLst/>
              <a:cxnLst/>
              <a:rect l="0" t="0" r="0" b="0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8906"/>
              </a:srgbClr>
            </a:solidFill>
            <a:ln>
              <a:noFill/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-604" y="8433"/>
              <a:ext cx="16172" cy="2362"/>
            </a:xfrm>
            <a:custGeom>
              <a:avLst/>
              <a:gdLst/>
              <a:ahLst/>
              <a:cxnLst/>
              <a:rect l="0" t="0" r="0" b="0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843"/>
              </a:srgbClr>
            </a:solidFill>
            <a:ln>
              <a:noFill/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6" y="8467"/>
              <a:ext cx="15949" cy="2151"/>
            </a:xfrm>
            <a:custGeom>
              <a:avLst/>
              <a:gdLst/>
              <a:ahLst/>
              <a:cxnLst/>
              <a:rect l="0" t="0" r="0" b="0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8117" y="8430"/>
              <a:ext cx="9649" cy="1810"/>
            </a:xfrm>
            <a:custGeom>
              <a:avLst/>
              <a:gdLst/>
              <a:ahLst/>
              <a:cxnLst/>
              <a:rect l="0" t="0" r="0" b="0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-7627" y="8387"/>
              <a:ext cx="25444" cy="3695"/>
            </a:xfrm>
            <a:custGeom>
              <a:avLst/>
              <a:gdLst/>
              <a:ahLst/>
              <a:cxnLst/>
              <a:rect l="0" t="0" r="0" b="0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</p:spPr>
          <p:txBody>
            <a:bodyPr wrap="square" anchor="t"/>
            <a:lstStyle/>
            <a:p>
              <a:pPr marL="0" lvl="0" indent="0" algn="l"/>
              <a:endParaRPr/>
            </a:p>
          </p:txBody>
        </p:sp>
      </p:grpSp>
      <p:sp>
        <p:nvSpPr>
          <p:cNvPr id="9" name="Заголовок 8"/>
          <p:cNvSpPr txBox="1">
            <a:spLocks noGrp="1"/>
          </p:cNvSpPr>
          <p:nvPr>
            <p:ph type="title"/>
          </p:nvPr>
        </p:nvSpPr>
        <p:spPr>
          <a:xfrm>
            <a:off x="457200" y="338137"/>
            <a:ext cx="8229600" cy="1252538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Образец заголовка</a:t>
            </a:r>
          </a:p>
        </p:txBody>
      </p:sp>
      <p:sp>
        <p:nvSpPr>
          <p:cNvPr id="10" name="Дата 9"/>
          <p:cNvSpPr txBox="1">
            <a:spLocks noGrp="1"/>
          </p:cNvSpPr>
          <p:nvPr>
            <p:ph type="dt" idx="2"/>
          </p:nvPr>
        </p:nvSpPr>
        <p:spPr>
          <a:xfrm>
            <a:off x="5162550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000">
                <a:solidFill>
                  <a:srgbClr val="073E87"/>
                </a:solidFill>
              </a:defRPr>
            </a:lvl1pPr>
          </a:lstStyle>
          <a:p>
            <a:endParaRPr/>
          </a:p>
        </p:txBody>
      </p:sp>
      <p:sp>
        <p:nvSpPr>
          <p:cNvPr id="11" name="Нижний колонтитул 10"/>
          <p:cNvSpPr txBox="1">
            <a:spLocks noGrp="1"/>
          </p:cNvSpPr>
          <p:nvPr>
            <p:ph type="ftr" idx="3"/>
          </p:nvPr>
        </p:nvSpPr>
        <p:spPr>
          <a:xfrm>
            <a:off x="192087" y="6249987"/>
            <a:ext cx="3786188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/>
            </a:lvl1pPr>
          </a:lstStyle>
          <a:p>
            <a:endParaRPr/>
          </a:p>
        </p:txBody>
      </p:sp>
      <p:sp>
        <p:nvSpPr>
          <p:cNvPr id="12" name="Номер слайда 11"/>
          <p:cNvSpPr txBox="1">
            <a:spLocks noGrp="1"/>
          </p:cNvSpPr>
          <p:nvPr>
            <p:ph type="sldNum" idx="4"/>
          </p:nvPr>
        </p:nvSpPr>
        <p:spPr>
          <a:xfrm>
            <a:off x="3990975" y="6249987"/>
            <a:ext cx="1160462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ctr">
              <a:defRPr sz="1000">
                <a:solidFill>
                  <a:srgbClr val="073E87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13" name="Текст 12"/>
          <p:cNvSpPr txBox="1">
            <a:spLocks noGrp="1"/>
          </p:cNvSpPr>
          <p:nvPr>
            <p:ph type="body" idx="1"/>
          </p:nvPr>
        </p:nvSpPr>
        <p:spPr>
          <a:xfrm>
            <a:off x="871537" y="2674937"/>
            <a:ext cx="7407275" cy="3449638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xStyles>
    <p:titleStyle>
      <a:lvl1pPr marL="0" lvl="0" indent="0" algn="ctr">
        <a:lnSpc>
          <a:spcPct val="100000"/>
        </a:lnSpc>
        <a:buNone/>
        <a:defRPr sz="4400" b="0" i="0" u="none" strike="noStrike" baseline="0">
          <a:solidFill>
            <a:srgbClr val="FFFFFF"/>
          </a:solidFill>
          <a:latin typeface="Arial"/>
        </a:defRPr>
      </a:lvl1pPr>
      <a:lvl2pPr marL="0" lvl="1" indent="0" algn="ctr">
        <a:lnSpc>
          <a:spcPct val="100000"/>
        </a:lnSpc>
        <a:buNone/>
        <a:defRPr sz="4400" b="0" i="0" u="none" strike="noStrike" baseline="0">
          <a:solidFill>
            <a:srgbClr val="073E87"/>
          </a:solidFill>
          <a:latin typeface="Arial"/>
        </a:defRPr>
      </a:lvl2pPr>
      <a:lvl3pPr marL="0" lvl="2" indent="0" algn="ctr">
        <a:lnSpc>
          <a:spcPct val="100000"/>
        </a:lnSpc>
        <a:buNone/>
        <a:defRPr sz="4400" b="0" i="0" u="none" strike="noStrike" baseline="0">
          <a:solidFill>
            <a:srgbClr val="073E87"/>
          </a:solidFill>
          <a:latin typeface="Arial"/>
        </a:defRPr>
      </a:lvl3pPr>
      <a:lvl4pPr marL="0" lvl="3" indent="0" algn="ctr">
        <a:lnSpc>
          <a:spcPct val="100000"/>
        </a:lnSpc>
        <a:buNone/>
        <a:defRPr sz="4400" b="0" i="0" u="none" strike="noStrike" baseline="0">
          <a:solidFill>
            <a:srgbClr val="073E87"/>
          </a:solidFill>
          <a:latin typeface="Arial"/>
        </a:defRPr>
      </a:lvl4pPr>
      <a:lvl5pPr marL="0" lvl="4" indent="0" algn="ctr">
        <a:lnSpc>
          <a:spcPct val="100000"/>
        </a:lnSpc>
        <a:buNone/>
        <a:defRPr sz="4400" b="0" i="0" u="none" strike="noStrike" baseline="0">
          <a:solidFill>
            <a:srgbClr val="073E87"/>
          </a:solidFill>
          <a:latin typeface="Arial"/>
        </a:defRPr>
      </a:lvl5pPr>
      <a:lvl6pPr marL="0" lvl="5" indent="0" algn="ctr">
        <a:lnSpc>
          <a:spcPct val="100000"/>
        </a:lnSpc>
        <a:buNone/>
        <a:defRPr sz="4400" b="0" i="0" u="none" strike="noStrike" baseline="0">
          <a:solidFill>
            <a:srgbClr val="073E87"/>
          </a:solidFill>
          <a:latin typeface="Arial"/>
        </a:defRPr>
      </a:lvl6pPr>
      <a:lvl7pPr marL="0" lvl="6" indent="0" algn="ctr">
        <a:lnSpc>
          <a:spcPct val="100000"/>
        </a:lnSpc>
        <a:buNone/>
        <a:defRPr sz="4400" b="0" i="0" u="none" strike="noStrike" baseline="0">
          <a:solidFill>
            <a:srgbClr val="073E87"/>
          </a:solidFill>
          <a:latin typeface="Arial"/>
        </a:defRPr>
      </a:lvl7pPr>
      <a:lvl8pPr marL="0" lvl="7" indent="0" algn="ctr">
        <a:lnSpc>
          <a:spcPct val="100000"/>
        </a:lnSpc>
        <a:buNone/>
        <a:defRPr sz="4400" b="0" i="0" u="none" strike="noStrike" baseline="0">
          <a:solidFill>
            <a:srgbClr val="073E87"/>
          </a:solidFill>
          <a:latin typeface="Arial"/>
        </a:defRPr>
      </a:lvl8pPr>
      <a:lvl9pPr marL="0" lvl="8" indent="0" algn="ctr">
        <a:lnSpc>
          <a:spcPct val="100000"/>
        </a:lnSpc>
        <a:buNone/>
        <a:defRPr sz="4400" b="0" i="0" u="none" strike="noStrike" baseline="0">
          <a:solidFill>
            <a:srgbClr val="073E87"/>
          </a:solidFill>
          <a:latin typeface="Arial"/>
        </a:defRPr>
      </a:lvl9pPr>
    </p:titleStyle>
    <p:bodyStyle>
      <a:lvl1pPr marL="273050" lvl="0" indent="0" algn="l">
        <a:lnSpc>
          <a:spcPct val="100000"/>
        </a:lnSpc>
        <a:buClr>
          <a:srgbClr val="31B6FD"/>
        </a:buClr>
        <a:buSzPct val="100000"/>
        <a:buFont typeface="Symbol"/>
        <a:buChar char=""/>
        <a:defRPr sz="2400" b="0" i="0" u="none" strike="noStrike" baseline="0">
          <a:solidFill>
            <a:srgbClr val="073E87"/>
          </a:solidFill>
          <a:latin typeface="Arial"/>
        </a:defRPr>
      </a:lvl1pPr>
      <a:lvl2pPr marL="576262" lvl="1" indent="303212" algn="l">
        <a:lnSpc>
          <a:spcPct val="100000"/>
        </a:lnSpc>
        <a:buClr>
          <a:srgbClr val="31B6FD"/>
        </a:buClr>
        <a:buSzPct val="100000"/>
        <a:buFont typeface="Symbol"/>
        <a:buChar char=""/>
        <a:defRPr sz="2200" b="0" i="0" u="none" strike="noStrike" baseline="0">
          <a:solidFill>
            <a:srgbClr val="073E87"/>
          </a:solidFill>
          <a:latin typeface="Arial"/>
        </a:defRPr>
      </a:lvl2pPr>
      <a:lvl3pPr marL="855662" lvl="2" indent="627062" algn="l">
        <a:lnSpc>
          <a:spcPct val="100000"/>
        </a:lnSpc>
        <a:buClr>
          <a:srgbClr val="31B6FD"/>
        </a:buClr>
        <a:buSzPct val="100000"/>
        <a:buFont typeface="Symbol"/>
        <a:buChar char=""/>
        <a:defRPr sz="2000" b="0" i="0" u="none" strike="noStrike" baseline="0">
          <a:solidFill>
            <a:srgbClr val="073E87"/>
          </a:solidFill>
          <a:latin typeface="Arial"/>
        </a:defRPr>
      </a:lvl3pPr>
      <a:lvl4pPr marL="1143000" lvl="3" indent="914400" algn="l">
        <a:lnSpc>
          <a:spcPct val="100000"/>
        </a:lnSpc>
        <a:buClr>
          <a:srgbClr val="31B6FD"/>
        </a:buClr>
        <a:buSzPct val="100000"/>
        <a:buFont typeface="Symbol"/>
        <a:buChar char=""/>
        <a:defRPr sz="1800" b="0" i="0" u="none" strike="noStrike" baseline="0">
          <a:solidFill>
            <a:srgbClr val="073E87"/>
          </a:solidFill>
          <a:latin typeface="Arial"/>
        </a:defRPr>
      </a:lvl4pPr>
      <a:lvl5pPr marL="1462087" lvl="4" indent="1233487" algn="l">
        <a:lnSpc>
          <a:spcPct val="100000"/>
        </a:lnSpc>
        <a:buClr>
          <a:srgbClr val="31B6FD"/>
        </a:buClr>
        <a:buSzPct val="100000"/>
        <a:buFont typeface="Symbol"/>
        <a:buChar char=""/>
        <a:defRPr sz="1600" b="0" i="0" u="none" strike="noStrike" baseline="0">
          <a:solidFill>
            <a:srgbClr val="073E87"/>
          </a:solidFill>
          <a:latin typeface="Arial"/>
        </a:defRPr>
      </a:lvl5pPr>
      <a:lvl6pPr marL="1782762" lvl="5" indent="1554162" algn="l">
        <a:lnSpc>
          <a:spcPct val="100000"/>
        </a:lnSpc>
        <a:buClr>
          <a:srgbClr val="31B6FD"/>
        </a:buClr>
        <a:buFont typeface="Symbol"/>
        <a:buChar char="*"/>
        <a:defRPr sz="1400" b="0" i="0" u="none" strike="noStrike" baseline="0">
          <a:solidFill>
            <a:srgbClr val="073E87"/>
          </a:solidFill>
          <a:latin typeface="Arial"/>
        </a:defRPr>
      </a:lvl6pPr>
      <a:lvl7pPr marL="2101850" lvl="6" indent="1873250" algn="l">
        <a:lnSpc>
          <a:spcPct val="100000"/>
        </a:lnSpc>
        <a:buClr>
          <a:srgbClr val="31B6FD"/>
        </a:buClr>
        <a:buFont typeface="Symbol"/>
        <a:buChar char="*"/>
        <a:defRPr sz="1400" b="0" i="0" u="none" strike="noStrike" baseline="0">
          <a:solidFill>
            <a:srgbClr val="073E87"/>
          </a:solidFill>
          <a:latin typeface="Arial"/>
        </a:defRPr>
      </a:lvl7pPr>
      <a:lvl8pPr marL="2422525" lvl="7" indent="2193925" algn="l">
        <a:lnSpc>
          <a:spcPct val="100000"/>
        </a:lnSpc>
        <a:buClr>
          <a:srgbClr val="31B6FD"/>
        </a:buClr>
        <a:buFont typeface="Symbol"/>
        <a:buChar char="*"/>
        <a:defRPr sz="1400" b="0" i="0" u="none" strike="noStrike" baseline="0">
          <a:solidFill>
            <a:srgbClr val="073E87"/>
          </a:solidFill>
          <a:latin typeface="Arial"/>
        </a:defRPr>
      </a:lvl8pPr>
      <a:lvl9pPr marL="2743200" lvl="8" indent="2514600" algn="l">
        <a:lnSpc>
          <a:spcPct val="100000"/>
        </a:lnSpc>
        <a:buClr>
          <a:srgbClr val="31B6FD"/>
        </a:buClr>
        <a:buFont typeface="Symbol"/>
        <a:buChar char="*"/>
        <a:defRPr sz="1400" b="0" i="0" u="none" strike="noStrike" baseline="0">
          <a:solidFill>
            <a:srgbClr val="073E87"/>
          </a:solidFill>
          <a:latin typeface="Arial"/>
        </a:defRPr>
      </a:lvl9pPr>
    </p:bodyStyle>
    <p:otherStyle>
      <a:lvl1pPr marL="0" lvl="0" indent="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1pPr>
      <a:lvl2pPr marL="457200" lvl="1" indent="4572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2pPr>
      <a:lvl3pPr marL="914400" lvl="2" indent="9144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3pPr>
      <a:lvl4pPr marL="1371600" lvl="3" indent="13716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4pPr>
      <a:lvl5pPr marL="1828800" lvl="4" indent="18288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5pPr>
      <a:lvl6pPr marL="2286000" lvl="5" indent="22860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6pPr>
      <a:lvl7pPr marL="2743200" lvl="6" indent="27432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7pPr>
      <a:lvl8pPr marL="3200400" lvl="7" indent="32004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8pPr>
      <a:lvl9pPr marL="3657600" lvl="8" indent="36576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1"/>
          </p:nvPr>
        </p:nvSpPr>
        <p:spPr>
          <a:xfrm>
            <a:off x="871537" y="2674937"/>
            <a:ext cx="7407275" cy="3449638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normAutofit fontScale="92000" lnSpcReduction="20000"/>
          </a:bodyPr>
          <a:lstStyle/>
          <a:p>
            <a:pPr lvl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endParaRPr lang="kk-KZ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“Жеті атасын білген ер,</a:t>
            </a:r>
            <a:br>
              <a:rPr lang="kk-KZ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 Жеті жұрттың қамын жер”</a:t>
            </a:r>
            <a:endParaRPr sz="4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57200" y="338137"/>
            <a:ext cx="8229600" cy="1252538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 lang="kk-KZ" dirty="0" smtClean="0"/>
              <a:t>Ғылыми жоба тақырыбы: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1"/>
          </p:nvPr>
        </p:nvSpPr>
        <p:spPr>
          <a:xfrm>
            <a:off x="871537" y="2060575"/>
            <a:ext cx="7407275" cy="4064000"/>
          </a:xfrm>
          <a:prstGeom prst="rect">
            <a:avLst/>
          </a:prstGeom>
          <a:noFill/>
          <a:ln>
            <a:solidFill>
              <a:srgbClr val="31B6FD"/>
            </a:solidFill>
          </a:ln>
        </p:spPr>
        <p:txBody>
          <a:bodyPr wrap="square" anchor="t"/>
          <a:lstStyle/>
          <a:p>
            <a:pPr marL="0" lvl="0" indent="0">
              <a:buNone/>
            </a:pPr>
            <a:endParaRPr dirty="0"/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57200" y="338137"/>
            <a:ext cx="8229600" cy="1252538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 sz="2800" b="1" i="0" u="none" strike="noStrike"/>
              <a:t>7.Кітаппен жұмыс.  Өлеңді үнтаспадан тыңдандар, рөлмен оқыңдар.</a:t>
            </a:r>
            <a:r>
              <a:rPr sz="2800"/>
              <a:t> 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640959" cy="576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1"/>
          </p:nvPr>
        </p:nvSpPr>
        <p:spPr>
          <a:xfrm>
            <a:off x="871537" y="2674937"/>
            <a:ext cx="7407275" cy="3449638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>
              <a:buNone/>
            </a:pPr>
            <a:endParaRPr dirty="0"/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57200" y="338137"/>
            <a:ext cx="8229600" cy="1252538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 sz="4000" b="1" i="0" u="none" strike="noStrike"/>
              <a:t>Тілдесім: </a:t>
            </a:r>
            <a:r>
              <a:rPr sz="4000"/>
              <a:t> </a:t>
            </a:r>
          </a:p>
        </p:txBody>
      </p:sp>
      <p:pic>
        <p:nvPicPr>
          <p:cNvPr id="7170" name="Picture 2" descr="C:\Users\Ердос\Desktop\жети_ата_слайд\у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784976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Гость\Desktop\скачанные файлы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8643998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images (5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42941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488" y="4786322"/>
            <a:ext cx="120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Мейірхан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29256" y="4071942"/>
            <a:ext cx="1379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Сақыпжан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3500438"/>
            <a:ext cx="1041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Әмірхан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43570" y="2857496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Көккөз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2214554"/>
            <a:ext cx="675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Асан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86380" y="1643050"/>
            <a:ext cx="1012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Төрехан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1214422"/>
            <a:ext cx="948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Нұрлан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86248" y="428604"/>
            <a:ext cx="925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Нұрсая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Ердос\Desktop\жети_ата_слайд\OoUn1AbnGaA549Ei-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Ердос\Desktop\жети_ата_слайд\скачанные файлы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60648"/>
            <a:ext cx="8640960" cy="6408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E:\1396892404_slayd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1"/>
          </p:nvPr>
        </p:nvSpPr>
        <p:spPr>
          <a:xfrm>
            <a:off x="871537" y="2347912"/>
            <a:ext cx="7407275" cy="42481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 algn="ctr"/>
            <a:r>
              <a:rPr sz="2800" dirty="0" err="1"/>
              <a:t>Жеті</a:t>
            </a:r>
            <a:r>
              <a:rPr sz="2800" dirty="0"/>
              <a:t> </a:t>
            </a:r>
            <a:r>
              <a:rPr sz="2800" dirty="0" err="1"/>
              <a:t>ата</a:t>
            </a:r>
            <a:r>
              <a:rPr sz="2800" dirty="0"/>
              <a:t> </a:t>
            </a:r>
            <a:r>
              <a:rPr sz="2800" dirty="0" err="1"/>
              <a:t>бастауы</a:t>
            </a:r>
            <a:endParaRPr sz="2800" dirty="0"/>
          </a:p>
          <a:p>
            <a:pPr lvl="0" algn="ctr"/>
            <a:r>
              <a:rPr sz="2800" b="1" i="0" u="none" strike="noStrike" dirty="0" err="1"/>
              <a:t>Әке</a:t>
            </a:r>
            <a:r>
              <a:rPr sz="2800" b="1" i="0" u="none" strike="noStrike" dirty="0"/>
              <a:t> </a:t>
            </a:r>
            <a:r>
              <a:rPr sz="2800" dirty="0" err="1"/>
              <a:t>мен</a:t>
            </a:r>
            <a:r>
              <a:rPr sz="2800" dirty="0"/>
              <a:t> </a:t>
            </a:r>
            <a:r>
              <a:rPr sz="2800" b="1" i="0" u="none" strike="noStrike" dirty="0" err="1"/>
              <a:t>баласы</a:t>
            </a:r>
            <a:r>
              <a:rPr sz="2800" b="1" i="0" u="none" strike="noStrike" dirty="0"/>
              <a:t>	</a:t>
            </a:r>
          </a:p>
          <a:p>
            <a:pPr lvl="0" algn="ctr"/>
            <a:r>
              <a:rPr sz="2800" b="1" i="0" u="none" strike="noStrike" dirty="0" err="1"/>
              <a:t>Немере</a:t>
            </a:r>
            <a:r>
              <a:rPr sz="2800" b="1" i="0" u="none" strike="noStrike" dirty="0"/>
              <a:t>, </a:t>
            </a:r>
            <a:r>
              <a:rPr sz="2800" b="1" i="0" u="none" strike="noStrike" dirty="0" err="1"/>
              <a:t>шөбере</a:t>
            </a:r>
            <a:r>
              <a:rPr sz="2800" b="1" i="0" u="none" strike="noStrike" dirty="0"/>
              <a:t>,</a:t>
            </a:r>
          </a:p>
          <a:p>
            <a:pPr lvl="0" algn="ctr"/>
            <a:r>
              <a:rPr sz="2800" b="1" i="0" u="none" strike="noStrike" dirty="0" err="1"/>
              <a:t>Шөпшекпен</a:t>
            </a:r>
            <a:r>
              <a:rPr sz="2800" dirty="0"/>
              <a:t> </a:t>
            </a:r>
            <a:r>
              <a:rPr sz="2800" dirty="0" err="1"/>
              <a:t>жалғайды</a:t>
            </a:r>
            <a:r>
              <a:rPr sz="2800" dirty="0"/>
              <a:t>.</a:t>
            </a:r>
          </a:p>
          <a:p>
            <a:pPr lvl="0" algn="ctr"/>
            <a:r>
              <a:rPr sz="2800" b="1" i="0" u="none" strike="noStrike" dirty="0" err="1"/>
              <a:t>Немене</a:t>
            </a:r>
            <a:r>
              <a:rPr sz="2800" dirty="0"/>
              <a:t> </a:t>
            </a:r>
            <a:r>
              <a:rPr sz="2800" dirty="0" err="1"/>
              <a:t>бар</a:t>
            </a:r>
            <a:r>
              <a:rPr sz="2800" dirty="0"/>
              <a:t> </a:t>
            </a:r>
            <a:r>
              <a:rPr sz="2800" dirty="0" err="1"/>
              <a:t>деген</a:t>
            </a:r>
            <a:endParaRPr sz="2800" dirty="0"/>
          </a:p>
          <a:p>
            <a:pPr lvl="0" algn="ctr"/>
            <a:r>
              <a:rPr sz="2800" b="1" i="0" u="none" strike="noStrike" dirty="0" err="1"/>
              <a:t>Туажат</a:t>
            </a:r>
            <a:r>
              <a:rPr sz="2800" dirty="0"/>
              <a:t> </a:t>
            </a:r>
            <a:r>
              <a:rPr sz="2800" dirty="0" err="1"/>
              <a:t>болды</a:t>
            </a:r>
            <a:r>
              <a:rPr sz="2800" dirty="0"/>
              <a:t> </a:t>
            </a:r>
            <a:r>
              <a:rPr sz="2800" dirty="0" err="1"/>
              <a:t>ғой</a:t>
            </a:r>
            <a:endParaRPr sz="2800" dirty="0"/>
          </a:p>
          <a:p>
            <a:pPr lvl="0" algn="ctr"/>
            <a:r>
              <a:rPr sz="2800" dirty="0" err="1"/>
              <a:t>Осымен</a:t>
            </a:r>
            <a:r>
              <a:rPr sz="2800" dirty="0"/>
              <a:t> </a:t>
            </a:r>
            <a:r>
              <a:rPr sz="2800" dirty="0" err="1"/>
              <a:t>бірлескен</a:t>
            </a:r>
            <a:endParaRPr sz="2800" dirty="0"/>
          </a:p>
          <a:p>
            <a:pPr lvl="0" algn="ctr"/>
            <a:r>
              <a:rPr sz="2800" dirty="0" err="1"/>
              <a:t>Ұрпағым</a:t>
            </a:r>
            <a:r>
              <a:rPr sz="2800" dirty="0"/>
              <a:t> </a:t>
            </a:r>
            <a:r>
              <a:rPr sz="2800" dirty="0" err="1"/>
              <a:t>мықты</a:t>
            </a:r>
            <a:r>
              <a:rPr sz="2800" dirty="0"/>
              <a:t> </a:t>
            </a:r>
            <a:r>
              <a:rPr sz="2800" dirty="0" err="1"/>
              <a:t>ғой</a:t>
            </a:r>
            <a:endParaRPr sz="2800" dirty="0"/>
          </a:p>
          <a:p>
            <a:pPr marL="0" lvl="0" indent="0" algn="ctr">
              <a:buNone/>
            </a:pPr>
            <a:endParaRPr dirty="0"/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57200" y="338137"/>
            <a:ext cx="8229600" cy="150495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normAutofit fontScale="90000"/>
          </a:bodyPr>
          <a:lstStyle/>
          <a:p>
            <a:pPr lvl="0"/>
            <a:r>
              <a:rPr sz="2800" b="1" i="0" u="none" strike="noStrike"/>
              <a:t> 10. Бекіту</a:t>
            </a:r>
            <a:r>
              <a:rPr sz="2800"/>
              <a:t> «Жеті ата»  әнін  орындау  («Менің Қазақстаным» әуенімен айтылады)   </a:t>
            </a:r>
          </a:p>
        </p:txBody>
      </p:sp>
    </p:spTree>
  </p:cSld>
  <p:clrMapOvr>
    <a:masterClrMapping/>
  </p:clrMapOvr>
  <p:transition spd="slow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1"/>
          </p:nvPr>
        </p:nvSpPr>
        <p:spPr>
          <a:xfrm>
            <a:off x="871537" y="1987550"/>
            <a:ext cx="7407275" cy="41370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>
              <a:buNone/>
            </a:pPr>
            <a:endParaRPr dirty="0"/>
          </a:p>
          <a:p>
            <a:pPr lvl="0" algn="ctr"/>
            <a:r>
              <a:rPr sz="3200" dirty="0" err="1"/>
              <a:t>Менің</a:t>
            </a:r>
            <a:r>
              <a:rPr sz="3200" dirty="0"/>
              <a:t> </a:t>
            </a:r>
            <a:r>
              <a:rPr sz="3200" dirty="0" err="1"/>
              <a:t>тегім</a:t>
            </a:r>
            <a:endParaRPr sz="3200" dirty="0"/>
          </a:p>
          <a:p>
            <a:pPr lvl="0" algn="ctr"/>
            <a:r>
              <a:rPr sz="3200" dirty="0" err="1"/>
              <a:t>Менің</a:t>
            </a:r>
            <a:r>
              <a:rPr sz="3200" dirty="0"/>
              <a:t> </a:t>
            </a:r>
            <a:r>
              <a:rPr sz="3200" dirty="0" err="1"/>
              <a:t>ұрпағым</a:t>
            </a:r>
            <a:endParaRPr sz="3200" dirty="0"/>
          </a:p>
          <a:p>
            <a:pPr lvl="0" algn="ctr"/>
            <a:r>
              <a:rPr sz="3200" dirty="0" err="1"/>
              <a:t>Сен</a:t>
            </a:r>
            <a:r>
              <a:rPr sz="3200" dirty="0"/>
              <a:t> </a:t>
            </a:r>
            <a:r>
              <a:rPr sz="3200" dirty="0" err="1"/>
              <a:t>үшін</a:t>
            </a:r>
            <a:r>
              <a:rPr sz="3200" dirty="0"/>
              <a:t> </a:t>
            </a:r>
            <a:r>
              <a:rPr sz="3200" dirty="0" err="1"/>
              <a:t>мен</a:t>
            </a:r>
            <a:r>
              <a:rPr sz="3200" dirty="0"/>
              <a:t> </a:t>
            </a:r>
            <a:r>
              <a:rPr sz="3200" dirty="0" err="1"/>
              <a:t>егілемін</a:t>
            </a:r>
            <a:endParaRPr sz="3200" dirty="0"/>
          </a:p>
          <a:p>
            <a:pPr lvl="0" algn="ctr"/>
            <a:r>
              <a:rPr sz="3200" dirty="0" err="1"/>
              <a:t>Жырың</a:t>
            </a:r>
            <a:r>
              <a:rPr sz="3200" dirty="0"/>
              <a:t> </a:t>
            </a:r>
            <a:r>
              <a:rPr sz="3200" dirty="0" err="1"/>
              <a:t>болып</a:t>
            </a:r>
            <a:r>
              <a:rPr sz="3200" dirty="0"/>
              <a:t> </a:t>
            </a:r>
            <a:r>
              <a:rPr sz="3200" dirty="0" err="1"/>
              <a:t>төгілемін</a:t>
            </a:r>
            <a:r>
              <a:rPr sz="3200" dirty="0"/>
              <a:t>, </a:t>
            </a:r>
            <a:r>
              <a:rPr sz="3200" dirty="0" err="1"/>
              <a:t>тегім</a:t>
            </a:r>
            <a:endParaRPr sz="3200" dirty="0"/>
          </a:p>
          <a:p>
            <a:pPr lvl="0" algn="ctr"/>
            <a:r>
              <a:rPr sz="3200" dirty="0" err="1"/>
              <a:t>Жеті</a:t>
            </a:r>
            <a:r>
              <a:rPr sz="3200" dirty="0"/>
              <a:t> </a:t>
            </a:r>
            <a:r>
              <a:rPr sz="3200" dirty="0" err="1"/>
              <a:t>атам</a:t>
            </a:r>
            <a:r>
              <a:rPr sz="3200" dirty="0"/>
              <a:t> </a:t>
            </a:r>
            <a:r>
              <a:rPr sz="3200" dirty="0" err="1"/>
              <a:t>менің</a:t>
            </a:r>
            <a:endParaRPr sz="3200" dirty="0"/>
          </a:p>
          <a:p>
            <a:pPr lvl="0" algn="ctr"/>
            <a:r>
              <a:rPr sz="3200" dirty="0" err="1"/>
              <a:t>Қасиетім</a:t>
            </a:r>
            <a:r>
              <a:rPr sz="3200" dirty="0"/>
              <a:t>.</a:t>
            </a:r>
          </a:p>
          <a:p>
            <a:pPr lvl="0"/>
            <a:endParaRPr dirty="0"/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57200" y="338137"/>
            <a:ext cx="8229600" cy="1252538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 sz="4000" b="0" i="1" u="none" strike="noStrike"/>
              <a:t>Қайырмасы: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1"/>
          </p:nvPr>
        </p:nvSpPr>
        <p:spPr>
          <a:xfrm>
            <a:off x="871537" y="2674937"/>
            <a:ext cx="7407275" cy="3449638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>
              <a:buNone/>
            </a:pPr>
            <a:r>
              <a:rPr dirty="0"/>
              <a:t>        </a:t>
            </a:r>
          </a:p>
          <a:p>
            <a:pPr marL="0" lvl="0" indent="0">
              <a:buNone/>
            </a:pPr>
            <a:endParaRPr dirty="0"/>
          </a:p>
          <a:p>
            <a:pPr marL="0" lvl="0" indent="0">
              <a:buNone/>
            </a:pPr>
            <a:r>
              <a:rPr sz="4000" dirty="0"/>
              <a:t>        </a:t>
            </a: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57200" y="338137"/>
            <a:ext cx="8229600" cy="1252538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normAutofit/>
          </a:bodyPr>
          <a:lstStyle/>
          <a:p>
            <a:pPr lvl="0"/>
            <a:r>
              <a:rPr lang="ru-RU" sz="4000" dirty="0" smtClean="0"/>
              <a:t> </a:t>
            </a:r>
            <a:r>
              <a:rPr lang="ru-RU" sz="4000" dirty="0" err="1" smtClean="0"/>
              <a:t>Назарларыңызға рахмет</a:t>
            </a:r>
            <a:r>
              <a:rPr lang="ru-RU" sz="4000" dirty="0" smtClean="0"/>
              <a:t>!</a:t>
            </a:r>
            <a:endParaRPr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84784"/>
            <a:ext cx="871296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685800" y="619125"/>
            <a:ext cx="7772400" cy="2016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 sz="4400" b="1" i="0" u="none" strike="noStrike">
                <a:solidFill>
                  <a:srgbClr val="FFFFFF"/>
                </a:solidFill>
              </a:rPr>
              <a:t>Cабақтың тақырыбы: Жеті ата</a:t>
            </a:r>
            <a:r>
              <a:rPr sz="4400">
                <a:solidFill>
                  <a:srgbClr val="FFFFFF"/>
                </a:solidFill>
              </a:rPr>
              <a:t> 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754062" y="1987550"/>
            <a:ext cx="8064500" cy="4032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>
              <a:buNone/>
            </a:pPr>
            <a:r>
              <a:rPr lang="kk-KZ" sz="3200" b="1" i="0" u="none" strike="noStrike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Ғылыми жобаның</a:t>
            </a:r>
            <a:r>
              <a:rPr sz="3200" b="1" i="0" u="none" strike="noStrike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i="0" u="none" strike="noStrike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sz="3200" b="1" i="0" u="none" strike="noStrike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lvl="0" indent="0" algn="ctr">
              <a:buNone/>
            </a:pPr>
            <a:endParaRPr lang="kk-KZ" dirty="0" smtClean="0"/>
          </a:p>
          <a:p>
            <a:pPr marL="0" lvl="0" indent="0" algn="ctr">
              <a:buNone/>
            </a:pPr>
            <a:endParaRPr lang="kk-KZ" dirty="0" smtClean="0"/>
          </a:p>
          <a:p>
            <a:pPr marL="0" lvl="0" indent="0" algn="ctr">
              <a:buNone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Бүгінгі жас ұрпақ өз елінің, жерінің тарихын, ата бабаларының тарихын білуі және оның жақсысынан үйреніп, жаманынан жиреніп қорытынды жасауы, сабақ алуы тиіс.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88641"/>
            <a:ext cx="7772400" cy="576063"/>
          </a:xfrm>
        </p:spPr>
        <p:txBody>
          <a:bodyPr/>
          <a:lstStyle/>
          <a:p>
            <a:r>
              <a:rPr lang="kk-KZ" dirty="0" smtClean="0"/>
              <a:t>Өзектілігі: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692696"/>
            <a:ext cx="5544616" cy="5184576"/>
          </a:xfrm>
        </p:spPr>
        <p:txBody>
          <a:bodyPr/>
          <a:lstStyle/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мақсат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өзінің кім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қайдан шыққанын тарихи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тәрбиені тығыз ұштастыру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Біздің ата-бабаларымыздың тарихының жарқын беттерінен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тәлім-тәрбие аларлық, Отан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қорғаушыларды патриоттыққа тәрбиелеуде үлгі берерлік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айтулы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оқиғалар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іс-әрекеттер жеткілікті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Бүгінгі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ғасырдағы Қазақстан азаматы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өзін өзі мемлекеттің өкілімін деп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санайтын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әрбір адам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еліміздің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өзіннің тарихын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білуі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ойлаймын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Еліміздің Президенті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Н.Ә.Назарбаев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«Бұл тәуелсіз Қазақстанның азаматы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ғасырлар тоғысында өзінің арғы-бергі тарихын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елегінен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өткізіп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«Кеше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едік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Бүгін кімбіз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Ертең кім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боламыз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?»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Бұл,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...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Туған елінің, халқының, өзінің тарихы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ешкімнен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ойқы еместігін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Бұл әрбір азамат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өзінің ата-бабалары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қалдырған кең байтақ елдің, жердің лайықты мұрагері болуға ұмтылсын деген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сөз.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Өз ұрпағына жеті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атасын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үйрету атадан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балаға жалғасып келе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жатқан қазақтың тәрбиелік дәстүрі екен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9218" name="Picture 2" descr="C:\Users\Ердос\Pictures\Новая папка\Қазақстан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3384376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/>
          <a:lstStyle/>
          <a:p>
            <a:r>
              <a:rPr lang="ru-RU" b="1" dirty="0" err="1" smtClean="0"/>
              <a:t>Зерттеудің міндеті</a:t>
            </a:r>
            <a:r>
              <a:rPr lang="ru-RU" b="1" dirty="0" smtClean="0"/>
              <a:t>: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256384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Жеті</a:t>
            </a:r>
            <a:r>
              <a:rPr lang="ru-RU" dirty="0" smtClean="0"/>
              <a:t> </a:t>
            </a:r>
            <a:r>
              <a:rPr lang="ru-RU" dirty="0" err="1" smtClean="0"/>
              <a:t>атасын</a:t>
            </a:r>
            <a:r>
              <a:rPr lang="ru-RU" dirty="0" smtClean="0"/>
              <a:t> </a:t>
            </a:r>
            <a:r>
              <a:rPr lang="ru-RU" dirty="0" err="1" smtClean="0"/>
              <a:t>білген</a:t>
            </a:r>
            <a:r>
              <a:rPr lang="ru-RU" dirty="0" smtClean="0"/>
              <a:t> </a:t>
            </a:r>
            <a:r>
              <a:rPr lang="ru-RU" dirty="0" err="1" smtClean="0"/>
              <a:t>ұл </a:t>
            </a:r>
            <a:br>
              <a:rPr lang="ru-RU" dirty="0" err="1" smtClean="0"/>
            </a:br>
            <a:r>
              <a:rPr lang="ru-RU" dirty="0" err="1" smtClean="0"/>
              <a:t>Жеті</a:t>
            </a:r>
            <a:r>
              <a:rPr lang="ru-RU" dirty="0" smtClean="0"/>
              <a:t> </a:t>
            </a:r>
            <a:r>
              <a:rPr lang="ru-RU" dirty="0" err="1" smtClean="0"/>
              <a:t>жұрттың қамын жер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err="1" smtClean="0"/>
              <a:t>Жеті</a:t>
            </a:r>
            <a:r>
              <a:rPr lang="ru-RU" dirty="0" smtClean="0"/>
              <a:t> </a:t>
            </a:r>
            <a:r>
              <a:rPr lang="ru-RU" dirty="0" err="1" smtClean="0"/>
              <a:t>атасын</a:t>
            </a:r>
            <a:r>
              <a:rPr lang="ru-RU" dirty="0" smtClean="0"/>
              <a:t> </a:t>
            </a:r>
            <a:r>
              <a:rPr lang="ru-RU" dirty="0" err="1" smtClean="0"/>
              <a:t>білмеген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err="1" smtClean="0"/>
              <a:t>Құлағы </a:t>
            </a:r>
            <a:r>
              <a:rPr lang="ru-RU" dirty="0" smtClean="0"/>
              <a:t>мен </a:t>
            </a:r>
            <a:r>
              <a:rPr lang="ru-RU" dirty="0" err="1" smtClean="0"/>
              <a:t>жағын жер</a:t>
            </a:r>
            <a:r>
              <a:rPr lang="ru-RU" dirty="0" smtClean="0"/>
              <a:t>»,-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жүйелі сөздің мағынасын ашу</a:t>
            </a:r>
            <a:r>
              <a:rPr lang="ru-RU" dirty="0" smtClean="0"/>
              <a:t>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1"/>
          </p:nvPr>
        </p:nvSpPr>
        <p:spPr>
          <a:xfrm>
            <a:off x="3059832" y="2276872"/>
            <a:ext cx="7839323" cy="3449638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normAutofit fontScale="92500" lnSpcReduction="10000"/>
          </a:bodyPr>
          <a:lstStyle/>
          <a:p>
            <a:pPr marL="0" lvl="0" indent="0">
              <a:buNone/>
            </a:pPr>
            <a:r>
              <a:rPr dirty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b="1" i="0" u="none" strike="noStrike" dirty="0">
                <a:latin typeface="Times New Roman" pitchFamily="18" charset="0"/>
                <a:cs typeface="Times New Roman" pitchFamily="18" charset="0"/>
              </a:rPr>
              <a:t>« </a:t>
            </a:r>
            <a:r>
              <a:rPr b="1" i="0" u="none" strike="noStrike" dirty="0" err="1">
                <a:latin typeface="Times New Roman" pitchFamily="18" charset="0"/>
                <a:cs typeface="Times New Roman" pitchFamily="18" charset="0"/>
              </a:rPr>
              <a:t>Жеті</a:t>
            </a:r>
            <a:r>
              <a:rPr b="1" i="0" u="none" strike="noStrike" dirty="0">
                <a:latin typeface="Times New Roman" pitchFamily="18" charset="0"/>
                <a:cs typeface="Times New Roman" pitchFamily="18" charset="0"/>
              </a:rPr>
              <a:t>» .</a:t>
            </a:r>
          </a:p>
          <a:p>
            <a:pPr marL="0" lvl="0" indent="0">
              <a:buNone/>
            </a:pPr>
            <a:r>
              <a:rPr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Киелі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сан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жеті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lvl="0" indent="0">
              <a:buNone/>
            </a:pPr>
            <a:r>
              <a:rPr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жетіменен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r>
              <a:rPr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ұғымы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халқымыздың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lvl="0" indent="0">
              <a:buNone/>
            </a:pPr>
            <a:r>
              <a:rPr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Белгісіндей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салтымыздың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r>
              <a:rPr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Жеті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қабат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көк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жер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үсті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Жеті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қабат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жер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асты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r>
              <a:rPr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Жеті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Жарғы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заң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жеті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lvl="0" indent="0">
              <a:buNone/>
            </a:pPr>
            <a:r>
              <a:rPr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Қазынамыз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бар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жеті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r>
              <a:rPr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Жеті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атамыз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жеті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жұрт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lvl="0" indent="0">
              <a:buNone/>
            </a:pPr>
            <a:r>
              <a:rPr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Ағайынды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жеті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құт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57200" y="338137"/>
            <a:ext cx="8229600" cy="1252538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normAutofit fontScale="90000"/>
          </a:bodyPr>
          <a:lstStyle/>
          <a:p>
            <a:pPr lvl="0"/>
            <a:r>
              <a:rPr sz="3100"/>
              <a:t>2. Ал , енді , Қадыр ағамыздың </a:t>
            </a:r>
            <a:r>
              <a:rPr sz="3100" b="1" i="0" u="none" strike="noStrike"/>
              <a:t>« Жеті»</a:t>
            </a:r>
            <a:r>
              <a:rPr sz="3100"/>
              <a:t> өлеңіне көңіл бөлейік</a:t>
            </a:r>
            <a:r>
              <a:rPr sz="2000"/>
              <a:t>. </a:t>
            </a:r>
          </a:p>
        </p:txBody>
      </p:sp>
      <p:pic>
        <p:nvPicPr>
          <p:cNvPr id="4098" name="Picture 2" descr="C:\Users\Ердос\Desktop\жети_ата_слайд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76872"/>
            <a:ext cx="4536504" cy="37444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8965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ата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                        күн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қазына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        Жеті               </a:t>
            </a: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жұт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жарғы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жетім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500" dirty="0" smtClean="0">
                <a:latin typeface="Times New Roman" pitchFamily="18" charset="0"/>
                <a:cs typeface="Times New Roman" pitchFamily="18" charset="0"/>
              </a:rPr>
              <a:t>                                      керемет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/>
              <a:t> </a:t>
            </a:r>
            <a:endParaRPr lang="kk-KZ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dirty="0" smtClean="0"/>
              <a:t>Жеті саны-қасиетті сан</a:t>
            </a:r>
            <a:endParaRPr lang="ru-RU" sz="4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3923928" y="2492896"/>
            <a:ext cx="108012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995936" y="3068960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4067944" y="3645024"/>
            <a:ext cx="93610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139952" y="4149080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067944" y="4365104"/>
            <a:ext cx="108012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923928" y="4725144"/>
            <a:ext cx="122413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851920" y="4725144"/>
            <a:ext cx="136815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59049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1"/>
          </p:nvPr>
        </p:nvSpPr>
        <p:spPr>
          <a:xfrm>
            <a:off x="871537" y="1987550"/>
            <a:ext cx="7407275" cy="41370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dirty="0"/>
              <a:t> </a:t>
            </a:r>
            <a:r>
              <a:rPr b="1" i="0" u="none" strike="noStrike" dirty="0" err="1"/>
              <a:t>Жеті</a:t>
            </a:r>
            <a:r>
              <a:rPr b="1" i="0" u="none" strike="noStrike" dirty="0"/>
              <a:t> </a:t>
            </a:r>
            <a:r>
              <a:rPr b="1" i="0" u="none" strike="noStrike" dirty="0" err="1"/>
              <a:t>ата</a:t>
            </a:r>
            <a:r>
              <a:rPr dirty="0"/>
              <a:t>                                </a:t>
            </a:r>
            <a:r>
              <a:rPr b="1" i="0" u="none" strike="noStrike" dirty="0" err="1"/>
              <a:t>Жеті</a:t>
            </a:r>
            <a:r>
              <a:rPr b="1" i="0" u="none" strike="noStrike" dirty="0"/>
              <a:t> </a:t>
            </a:r>
            <a:r>
              <a:rPr b="1" i="0" u="none" strike="noStrike" dirty="0" err="1"/>
              <a:t>ұрпақ</a:t>
            </a:r>
            <a:endParaRPr b="1" i="0" u="none" strike="noStrike" dirty="0"/>
          </a:p>
          <a:p>
            <a:pPr lvl="0"/>
            <a:r>
              <a:rPr dirty="0" err="1"/>
              <a:t>Бала</a:t>
            </a:r>
            <a:r>
              <a:rPr dirty="0"/>
              <a:t>                                 1. </a:t>
            </a:r>
            <a:r>
              <a:rPr dirty="0" err="1"/>
              <a:t>Әке</a:t>
            </a:r>
            <a:endParaRPr dirty="0"/>
          </a:p>
          <a:p>
            <a:pPr lvl="0"/>
            <a:r>
              <a:rPr dirty="0" err="1"/>
              <a:t>Әке</a:t>
            </a:r>
            <a:r>
              <a:rPr dirty="0"/>
              <a:t>                                    2. </a:t>
            </a:r>
            <a:r>
              <a:rPr dirty="0" err="1"/>
              <a:t>Бала</a:t>
            </a:r>
            <a:endParaRPr dirty="0"/>
          </a:p>
          <a:p>
            <a:pPr lvl="0"/>
            <a:r>
              <a:rPr dirty="0" err="1"/>
              <a:t>Ата</a:t>
            </a:r>
            <a:r>
              <a:rPr dirty="0"/>
              <a:t>                                    3. </a:t>
            </a:r>
            <a:r>
              <a:rPr dirty="0" err="1"/>
              <a:t>немере</a:t>
            </a:r>
            <a:endParaRPr dirty="0"/>
          </a:p>
          <a:p>
            <a:pPr lvl="0"/>
            <a:r>
              <a:rPr dirty="0" err="1"/>
              <a:t>Арғы</a:t>
            </a:r>
            <a:r>
              <a:rPr dirty="0"/>
              <a:t> </a:t>
            </a:r>
            <a:r>
              <a:rPr dirty="0" err="1"/>
              <a:t>ата</a:t>
            </a:r>
            <a:r>
              <a:rPr dirty="0"/>
              <a:t>                           4. </a:t>
            </a:r>
            <a:r>
              <a:rPr dirty="0" err="1"/>
              <a:t>Шөбере</a:t>
            </a:r>
            <a:endParaRPr dirty="0"/>
          </a:p>
          <a:p>
            <a:pPr lvl="0"/>
            <a:r>
              <a:rPr dirty="0" err="1"/>
              <a:t>Тек</a:t>
            </a:r>
            <a:r>
              <a:rPr dirty="0"/>
              <a:t> </a:t>
            </a:r>
            <a:r>
              <a:rPr dirty="0" err="1"/>
              <a:t>ата</a:t>
            </a:r>
            <a:r>
              <a:rPr dirty="0"/>
              <a:t>                              5. </a:t>
            </a:r>
            <a:r>
              <a:rPr dirty="0" err="1"/>
              <a:t>Шөпшек</a:t>
            </a:r>
            <a:endParaRPr dirty="0"/>
          </a:p>
          <a:p>
            <a:pPr lvl="0"/>
            <a:r>
              <a:rPr dirty="0" err="1"/>
              <a:t>Түп</a:t>
            </a:r>
            <a:r>
              <a:rPr dirty="0"/>
              <a:t> </a:t>
            </a:r>
            <a:r>
              <a:rPr dirty="0" err="1"/>
              <a:t>ата</a:t>
            </a:r>
            <a:r>
              <a:rPr dirty="0"/>
              <a:t>                              6. </a:t>
            </a:r>
            <a:r>
              <a:rPr dirty="0" err="1"/>
              <a:t>Немене</a:t>
            </a:r>
            <a:endParaRPr dirty="0"/>
          </a:p>
          <a:p>
            <a:pPr lvl="0"/>
            <a:r>
              <a:rPr dirty="0" err="1"/>
              <a:t>Баба</a:t>
            </a:r>
            <a:r>
              <a:rPr dirty="0"/>
              <a:t>                                  7. </a:t>
            </a:r>
            <a:r>
              <a:rPr dirty="0" err="1"/>
              <a:t>Туажат</a:t>
            </a:r>
            <a:r>
              <a:rPr dirty="0"/>
              <a:t>   </a:t>
            </a: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57200" y="338137"/>
            <a:ext cx="8229600" cy="1252538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 lang="kk-KZ" sz="3200" dirty="0" smtClean="0"/>
              <a:t>« Жеті ата» - бір кісіден тараған аталас қауым. Бала жеті атасын білу керек.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sz="3200" dirty="0"/>
          </a:p>
        </p:txBody>
      </p:sp>
    </p:spTree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k-KZ" dirty="0" smtClean="0"/>
              <a:t>  «Шежіре» – араб сөзі. Қазақ тіліне аударғанда- «ағаш-</a:t>
            </a:r>
          </a:p>
          <a:p>
            <a:pPr marL="0" indent="0">
              <a:buNone/>
            </a:pPr>
            <a:r>
              <a:rPr lang="kk-KZ" dirty="0"/>
              <a:t>т</a:t>
            </a:r>
            <a:r>
              <a:rPr lang="kk-KZ" dirty="0" smtClean="0"/>
              <a:t>ың бұтағы» деген мағынаны береді. Қазақта әрбір адам өзінің арғы тегін, кем дегенде, жеті атасына дейін білуі керек. Мұны білмегенді «жеті атасын білмеген – жетесіз» деп сөккен. Сондықтан қазақ баласы әкесінен бастап жеті атасының есімдерін кішкентай кезінен жаттап өсуі керек. Қазақ шежірені тарихты айтумен бір деп есептеген.</a:t>
            </a:r>
          </a:p>
          <a:p>
            <a:pPr marL="0" indent="0">
              <a:buNone/>
            </a:pPr>
            <a:r>
              <a:rPr lang="kk-KZ" dirty="0"/>
              <a:t> </a:t>
            </a:r>
            <a:r>
              <a:rPr lang="kk-KZ" dirty="0" smtClean="0"/>
              <a:t>   Әрбір адам өз ата-бабасының өмірде жасаған ғибратты</a:t>
            </a:r>
          </a:p>
          <a:p>
            <a:pPr marL="0" indent="0">
              <a:buNone/>
            </a:pPr>
            <a:r>
              <a:rPr lang="kk-KZ" dirty="0" smtClean="0"/>
              <a:t> іс-әрекеттерін ұрпақтан-ұрпаққа ауызша жеткізіп, жастарды тәрбиелеп отырды.  Шежірені кейде «Далалық тарихнама» деп те атайды. Зерттеуші ғалымдар бір ата </a:t>
            </a:r>
            <a:r>
              <a:rPr lang="ru-RU" dirty="0" smtClean="0"/>
              <a:t>13</a:t>
            </a:r>
            <a:r>
              <a:rPr lang="kk-KZ" dirty="0" smtClean="0"/>
              <a:t> атадан асса – ру ,бір-</a:t>
            </a:r>
          </a:p>
          <a:p>
            <a:pPr marL="0" indent="0">
              <a:buNone/>
            </a:pPr>
            <a:r>
              <a:rPr lang="kk-KZ" dirty="0"/>
              <a:t>н</a:t>
            </a:r>
            <a:r>
              <a:rPr lang="kk-KZ" dirty="0" smtClean="0"/>
              <a:t>еше ру біріксе – тайпа, бірнеше тайпа бірігіп  жүз  қауымдасса</a:t>
            </a:r>
          </a:p>
          <a:p>
            <a:pPr marL="0" indent="0">
              <a:buNone/>
            </a:pPr>
            <a:r>
              <a:rPr lang="kk-KZ" dirty="0"/>
              <a:t>х</a:t>
            </a:r>
            <a:r>
              <a:rPr lang="kk-KZ" dirty="0" smtClean="0"/>
              <a:t>алық, не ел болады  деп есептейді.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800" b="1" dirty="0" smtClean="0"/>
              <a:t>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0143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Ердос\Desktop\жети_ата_слайд\images (4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712968" cy="64161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лн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491</Words>
  <Application>Microsoft Office PowerPoint</Application>
  <PresentationFormat>Экран (4:3)</PresentationFormat>
  <Paragraphs>82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Ғылыми жоба тақырыбы:</vt:lpstr>
      <vt:lpstr>Cабақтың тақырыбы: Жеті ата </vt:lpstr>
      <vt:lpstr>Өзектілігі:</vt:lpstr>
      <vt:lpstr>Зерттеудің міндеті: </vt:lpstr>
      <vt:lpstr>2. Ал , енді , Қадыр ағамыздың « Жеті» өлеңіне көңіл бөлейік. </vt:lpstr>
      <vt:lpstr>Жеті саны-қасиетті сан</vt:lpstr>
      <vt:lpstr>« Жеті ата» - бір кісіден тараған аталас қауым. Бала жеті атасын білу керек. </vt:lpstr>
      <vt:lpstr>  </vt:lpstr>
      <vt:lpstr>Слайд 9</vt:lpstr>
      <vt:lpstr>7.Кітаппен жұмыс.  Өлеңді үнтаспадан тыңдандар, рөлмен оқыңдар. </vt:lpstr>
      <vt:lpstr>Тілдесім:  </vt:lpstr>
      <vt:lpstr>Слайд 12</vt:lpstr>
      <vt:lpstr>Слайд 13</vt:lpstr>
      <vt:lpstr>Слайд 14</vt:lpstr>
      <vt:lpstr>Слайд 15</vt:lpstr>
      <vt:lpstr>Слайд 16</vt:lpstr>
      <vt:lpstr> 10. Бекіту «Жеті ата»  әнін  орындау  («Менің Қазақстаным» әуенімен айтылады)   </vt:lpstr>
      <vt:lpstr>Қайырмасы:</vt:lpstr>
      <vt:lpstr> Назарларыңызға рахмет!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Cабақтың тақырыбы: Жеті ата </dc:title>
  <cp:lastModifiedBy>Гость</cp:lastModifiedBy>
  <cp:revision>64</cp:revision>
  <dcterms:modified xsi:type="dcterms:W3CDTF">2015-10-12T10:46:44Z</dcterms:modified>
</cp:coreProperties>
</file>