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6" r:id="rId2"/>
    <p:sldId id="269" r:id="rId3"/>
    <p:sldId id="268" r:id="rId4"/>
    <p:sldId id="267" r:id="rId5"/>
    <p:sldId id="266" r:id="rId6"/>
    <p:sldId id="265" r:id="rId7"/>
    <p:sldId id="264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2425" autoAdjust="0"/>
    <p:restoredTop sz="95176" autoAdjust="0"/>
  </p:normalViewPr>
  <p:slideViewPr>
    <p:cSldViewPr>
      <p:cViewPr varScale="1">
        <p:scale>
          <a:sx n="124" d="100"/>
          <a:sy n="124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7E80DC-4133-49B7-9715-E1EF268F531F}" type="datetimeFigureOut">
              <a:rPr lang="ru-RU" smtClean="0"/>
              <a:pPr/>
              <a:t>11.05.2017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BDB90E-4B51-45CA-A5D2-A8988FE42C3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000" dirty="0" smtClean="0"/>
              <a:t>Город</a:t>
            </a:r>
            <a:r>
              <a:rPr lang="ru-RU" sz="1000" baseline="0" dirty="0" smtClean="0"/>
              <a:t> </a:t>
            </a:r>
            <a:r>
              <a:rPr lang="ru-RU" sz="1000" baseline="0" dirty="0" err="1" smtClean="0"/>
              <a:t>Эперне</a:t>
            </a:r>
            <a:r>
              <a:rPr lang="ru-RU" sz="1000" baseline="0" dirty="0" smtClean="0"/>
              <a:t>. Перед зданием «</a:t>
            </a:r>
            <a:r>
              <a:rPr lang="ru-RU" sz="1000" baseline="0" dirty="0" err="1" smtClean="0"/>
              <a:t>Моэт</a:t>
            </a:r>
            <a:r>
              <a:rPr lang="ru-RU" sz="1000" baseline="0" dirty="0" smtClean="0"/>
              <a:t> и </a:t>
            </a:r>
            <a:r>
              <a:rPr lang="ru-RU" sz="1000" baseline="0" dirty="0" err="1" smtClean="0"/>
              <a:t>Шандон</a:t>
            </a:r>
            <a:r>
              <a:rPr lang="ru-RU" sz="1000" baseline="0" dirty="0" smtClean="0"/>
              <a:t>» - одного из крупнейших производителей игристых виноградных вин. Их изобретателем считают монаха-винодела Пьера </a:t>
            </a:r>
            <a:r>
              <a:rPr lang="ru-RU" sz="1000" baseline="0" dirty="0" err="1" smtClean="0"/>
              <a:t>Периньона</a:t>
            </a:r>
            <a:r>
              <a:rPr lang="ru-RU" sz="1000" baseline="0" dirty="0" smtClean="0"/>
              <a:t>. Указать страну, историческую область и название вина.</a:t>
            </a:r>
            <a:endParaRPr lang="ru-RU" sz="1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BDB90E-4B51-45CA-A5D2-A8988FE42C31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None/>
            </a:pPr>
            <a:r>
              <a:rPr lang="ru-RU" dirty="0" smtClean="0"/>
              <a:t>1. Роберт </a:t>
            </a:r>
            <a:r>
              <a:rPr lang="ru-RU" dirty="0" err="1" smtClean="0"/>
              <a:t>Пири</a:t>
            </a:r>
            <a:endParaRPr lang="ru-RU" dirty="0" smtClean="0"/>
          </a:p>
          <a:p>
            <a:pPr marL="228600" indent="-228600">
              <a:buNone/>
            </a:pPr>
            <a:r>
              <a:rPr lang="ru-RU" dirty="0" smtClean="0"/>
              <a:t>2. Христофор Колумб</a:t>
            </a:r>
          </a:p>
          <a:p>
            <a:pPr marL="228600" indent="-228600">
              <a:buNone/>
            </a:pPr>
            <a:r>
              <a:rPr lang="ru-RU" dirty="0" smtClean="0"/>
              <a:t>3.Фернан Магеллан</a:t>
            </a:r>
          </a:p>
          <a:p>
            <a:pPr marL="228600" indent="-228600">
              <a:buNone/>
            </a:pPr>
            <a:r>
              <a:rPr lang="ru-RU" dirty="0" smtClean="0"/>
              <a:t>4. </a:t>
            </a:r>
            <a:r>
              <a:rPr lang="ru-RU" dirty="0" err="1" smtClean="0"/>
              <a:t>Витус</a:t>
            </a:r>
            <a:r>
              <a:rPr lang="ru-RU" baseline="0" dirty="0" smtClean="0"/>
              <a:t> Беринг</a:t>
            </a:r>
          </a:p>
          <a:p>
            <a:pPr marL="228600" indent="-228600">
              <a:buNone/>
            </a:pPr>
            <a:r>
              <a:rPr lang="ru-RU" baseline="0" dirty="0" smtClean="0"/>
              <a:t>5.Марко Поло</a:t>
            </a:r>
          </a:p>
          <a:p>
            <a:pPr marL="228600" indent="-228600">
              <a:buNone/>
            </a:pPr>
            <a:r>
              <a:rPr lang="ru-RU" baseline="0" dirty="0" smtClean="0"/>
              <a:t>6. Ф. Ф. Беллинсгаузен и М. П. Лазарев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BDB90E-4B51-45CA-A5D2-A8988FE42C31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BDB90E-4B51-45CA-A5D2-A8988FE42C31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11.05.2017</a:t>
            </a:fld>
            <a:endParaRPr lang="ru-RU" dirty="0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11.05.2017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11.05.2017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11.05.2017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11.05.2017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11.05.2017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11.05.2017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11.05.2017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11.05.2017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11.05.2017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11.05.2017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11.05.2017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Documents and Settings\Admin\Мои документы\Мои рисунки\Picasa\Screen Captures\Полноэкранная запись 23.03.2012 145206.bm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0166" y="4000504"/>
            <a:ext cx="7406640" cy="147218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 </a:t>
            </a:r>
            <a:r>
              <a:rPr lang="ru-RU" dirty="0" err="1" smtClean="0"/>
              <a:t>омашнее</a:t>
            </a:r>
            <a:r>
              <a:rPr lang="ru-RU" dirty="0" smtClean="0"/>
              <a:t> задание. Участники каждой из команд должны представить свою команду за 5-7 минут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71538" y="285728"/>
            <a:ext cx="8202427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Конкурс первый.</a:t>
            </a:r>
            <a:b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«Визитная карточка команд».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357290" y="2714620"/>
            <a:ext cx="785818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80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Monotype Corsiva" pitchFamily="66" charset="0"/>
              </a:rPr>
              <a:t>Д</a:t>
            </a:r>
            <a:endParaRPr lang="ru-RU" sz="80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8728" y="3357562"/>
            <a:ext cx="7406640" cy="147218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</a:t>
            </a:r>
            <a:r>
              <a:rPr lang="ru-RU" dirty="0" err="1" smtClean="0"/>
              <a:t>азминка</a:t>
            </a:r>
            <a:r>
              <a:rPr lang="ru-RU" dirty="0" smtClean="0"/>
              <a:t>. За 5 минут команды должны ответить на 40 вопросов. и сдать свои работы после звукового сигнала.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85984" y="0"/>
            <a:ext cx="529433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Конкурс второй.</a:t>
            </a:r>
          </a:p>
          <a:p>
            <a:pPr algn="ctr"/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«5 минут».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28728" y="1928802"/>
            <a:ext cx="488331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80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Monotype Corsiva" pitchFamily="66" charset="0"/>
              </a:rPr>
              <a:t>р</a:t>
            </a:r>
            <a:endParaRPr lang="ru-RU" sz="80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5143512"/>
            <a:ext cx="10001288" cy="1571636"/>
          </a:xfrm>
        </p:spPr>
        <p:txBody>
          <a:bodyPr>
            <a:normAutofit/>
          </a:bodyPr>
          <a:lstStyle/>
          <a:p>
            <a:r>
              <a:rPr lang="ru-RU" sz="2800" dirty="0" smtClean="0"/>
              <a:t>   частникам отводится 3 минуты на то, чтобы указать максимальное количество географических объектов.</a:t>
            </a: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428860" y="-142900"/>
            <a:ext cx="520674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Конкурс третий.</a:t>
            </a:r>
          </a:p>
          <a:p>
            <a:pPr algn="ctr"/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«Знатоки карт».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8596" y="5500702"/>
            <a:ext cx="6687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Monotype Corsiva" pitchFamily="66" charset="0"/>
              </a:rPr>
              <a:t>У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Monotype Corsiva" pitchFamily="66" charset="0"/>
            </a:endParaRPr>
          </a:p>
        </p:txBody>
      </p:sp>
      <p:pic>
        <p:nvPicPr>
          <p:cNvPr id="2051" name="Picture 3" descr="C:\Documents and Settings\Admin\Рабочий стол\Географический КВН\Картинки\Contur-World-Map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1643050"/>
            <a:ext cx="7620000" cy="40719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0166" y="1357298"/>
            <a:ext cx="7406640" cy="972118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     а две минуты вы должны найти правильный ответ и вписать его в таблицу</a:t>
            </a: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357290" y="-214338"/>
            <a:ext cx="705122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Конкурс четвертый.</a:t>
            </a:r>
          </a:p>
          <a:p>
            <a:pPr algn="ctr"/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«Конкурс капитанов».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71604" y="1285860"/>
            <a:ext cx="518091" cy="86177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0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Monotype Corsiva" pitchFamily="66" charset="0"/>
              </a:rPr>
              <a:t>З</a:t>
            </a:r>
            <a:endParaRPr lang="ru-RU" sz="50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Monotype Corsiva" pitchFamily="66" charset="0"/>
            </a:endParaRPr>
          </a:p>
        </p:txBody>
      </p:sp>
      <p:pic>
        <p:nvPicPr>
          <p:cNvPr id="3074" name="Picture 2" descr="C:\Documents and Settings\Admin\Мои документы\Мои рисунки\img2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70" y="3571876"/>
            <a:ext cx="1801822" cy="30718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5" name="Picture 3" descr="C:\Documents and Settings\Admin\Мои документы\Мои рисунки\Копия img2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2357430"/>
            <a:ext cx="2000264" cy="30531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6" name="Picture 4" descr="C:\Documents and Settings\Admin\Мои документы\Мои рисунки\Копия (2) img20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14612" y="4500570"/>
            <a:ext cx="2708780" cy="21002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214282" y="5500702"/>
            <a:ext cx="242889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Памятник автору оперетт «Летучая мышь» и «Цыганский барон» Указать </a:t>
            </a:r>
            <a:r>
              <a:rPr lang="ru-RU" sz="1400" b="1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город</a:t>
            </a:r>
            <a:r>
              <a:rPr lang="ru-RU" sz="1400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1400" b="1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страну</a:t>
            </a:r>
            <a:r>
              <a:rPr lang="ru-RU" sz="1400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</a:t>
            </a:r>
            <a:r>
              <a:rPr lang="ru-RU" sz="1400" b="1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имя композитора</a:t>
            </a:r>
            <a:r>
              <a:rPr lang="ru-RU" sz="1400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1400" b="1" i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786050" y="3357562"/>
            <a:ext cx="264320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Указать </a:t>
            </a:r>
            <a:r>
              <a:rPr lang="ru-RU" sz="1400" b="1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название страны</a:t>
            </a:r>
            <a:r>
              <a:rPr lang="ru-RU" sz="1400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которой принадлежит флаг и её </a:t>
            </a:r>
            <a:r>
              <a:rPr lang="ru-RU" sz="1400" b="1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столицу</a:t>
            </a:r>
            <a:r>
              <a:rPr lang="ru-RU" sz="1400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Как по конституции именуется </a:t>
            </a:r>
            <a:r>
              <a:rPr lang="ru-RU" sz="1400" b="1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глава государства</a:t>
            </a:r>
            <a:r>
              <a:rPr lang="ru-RU" sz="1400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ru-RU" sz="1400" b="1" i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500694" y="2571744"/>
            <a:ext cx="342899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Город </a:t>
            </a:r>
            <a:r>
              <a:rPr lang="ru-RU" sz="1400" b="1" i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Эперне</a:t>
            </a:r>
            <a:r>
              <a:rPr lang="ru-RU" sz="1400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Перед зданием «</a:t>
            </a:r>
            <a:r>
              <a:rPr lang="ru-RU" sz="1400" b="1" i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Моэт</a:t>
            </a:r>
            <a:r>
              <a:rPr lang="ru-RU" sz="1400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</a:t>
            </a:r>
            <a:r>
              <a:rPr lang="ru-RU" sz="1400" b="1" i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Шандон</a:t>
            </a:r>
            <a:r>
              <a:rPr lang="ru-RU" sz="1400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- одного из крупнейших производителей игристых виноградных вин. Их изобретателем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7500926" y="3429000"/>
            <a:ext cx="1643074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считают </a:t>
            </a:r>
            <a:r>
              <a:rPr lang="ru-RU" sz="1400" b="1" i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мона</a:t>
            </a:r>
            <a:r>
              <a:rPr lang="ru-RU" sz="1400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</a:p>
          <a:p>
            <a:r>
              <a:rPr lang="ru-RU" sz="1400" b="1" i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ха-винодела</a:t>
            </a:r>
            <a:r>
              <a:rPr lang="ru-RU" sz="1400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Пьера </a:t>
            </a:r>
            <a:r>
              <a:rPr lang="ru-RU" sz="1400" b="1" i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Периньона</a:t>
            </a:r>
            <a:r>
              <a:rPr lang="ru-RU" sz="1400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Указать </a:t>
            </a:r>
            <a:r>
              <a:rPr lang="ru-RU" sz="1400" b="1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страну</a:t>
            </a:r>
            <a:r>
              <a:rPr lang="ru-RU" sz="1400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1400" b="1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историческую область </a:t>
            </a:r>
            <a:r>
              <a:rPr lang="ru-RU" sz="1400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</a:t>
            </a:r>
            <a:r>
              <a:rPr lang="ru-RU" sz="1400" b="1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название вина</a:t>
            </a:r>
            <a:r>
              <a:rPr lang="ru-RU" sz="1400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1400" b="1" i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0" y="2357430"/>
            <a:ext cx="285720" cy="285752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Овал 14"/>
          <p:cNvSpPr/>
          <p:nvPr/>
        </p:nvSpPr>
        <p:spPr>
          <a:xfrm>
            <a:off x="2500298" y="3357562"/>
            <a:ext cx="285752" cy="285752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5214942" y="2714620"/>
            <a:ext cx="285752" cy="285752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0" y="2357430"/>
            <a:ext cx="311304" cy="3231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5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1.</a:t>
            </a:r>
            <a:endParaRPr lang="ru-RU" sz="15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500298" y="3357562"/>
            <a:ext cx="311304" cy="3231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2</a:t>
            </a:r>
            <a:r>
              <a:rPr lang="ru-RU" sz="15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.</a:t>
            </a:r>
            <a:endParaRPr lang="ru-RU" sz="15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214942" y="2714620"/>
            <a:ext cx="311304" cy="3231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3</a:t>
            </a:r>
            <a:r>
              <a:rPr lang="ru-RU" sz="15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.</a:t>
            </a:r>
            <a:endParaRPr lang="ru-RU" sz="15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1506" y="1643050"/>
            <a:ext cx="8072494" cy="1472184"/>
          </a:xfrm>
        </p:spPr>
        <p:txBody>
          <a:bodyPr>
            <a:normAutofit/>
          </a:bodyPr>
          <a:lstStyle/>
          <a:p>
            <a:r>
              <a:rPr lang="ru-RU" sz="3000" dirty="0" smtClean="0"/>
              <a:t>   </a:t>
            </a:r>
            <a:r>
              <a:rPr lang="ru-RU" sz="2800" dirty="0" err="1" smtClean="0"/>
              <a:t>частвующим</a:t>
            </a:r>
            <a:r>
              <a:rPr lang="ru-RU" sz="2800" dirty="0" smtClean="0"/>
              <a:t> командам за 3 минуты нужно отметить на временном отрезке даты открытий и написать, кто из путешественников что открыл:</a:t>
            </a: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357290" y="-142900"/>
            <a:ext cx="702012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Конкурс пятый.</a:t>
            </a:r>
          </a:p>
          <a:p>
            <a:pPr algn="ctr"/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«Первооткрыватели».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57224" y="1500174"/>
            <a:ext cx="6687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Monotype Corsiva" pitchFamily="66" charset="0"/>
              </a:rPr>
              <a:t>у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Monotype Corsiva" pitchFamily="66" charset="0"/>
            </a:endParaRPr>
          </a:p>
        </p:txBody>
      </p:sp>
      <p:pic>
        <p:nvPicPr>
          <p:cNvPr id="6" name="Рисунок 5" descr="C:\Documents and Settings\Admin\Мои документы\Мои рисунки\Picasa\Screen Captures\Полноэкранная запись 11.03.2012 184552.bmp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3214686"/>
            <a:ext cx="7786775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ятиугольник 6"/>
          <p:cNvSpPr/>
          <p:nvPr/>
        </p:nvSpPr>
        <p:spPr>
          <a:xfrm>
            <a:off x="1071538" y="3214686"/>
            <a:ext cx="7715304" cy="357190"/>
          </a:xfrm>
          <a:prstGeom prst="homePlate">
            <a:avLst>
              <a:gd name="adj" fmla="val 82000"/>
            </a:avLst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000100" y="3643314"/>
            <a:ext cx="76438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7030A0"/>
                </a:solidFill>
                <a:latin typeface="Monotype Corsiva" pitchFamily="66" charset="0"/>
              </a:rPr>
              <a:t>9 век            12 век             15 век             17 век             18 век             19 век           20 век</a:t>
            </a:r>
            <a:endParaRPr lang="ru-RU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5400000">
            <a:off x="1679555" y="3392487"/>
            <a:ext cx="357190" cy="1588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rot="5400000">
            <a:off x="2751125" y="3392487"/>
            <a:ext cx="357190" cy="1588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rot="5400000">
            <a:off x="3965571" y="3392487"/>
            <a:ext cx="357190" cy="1588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rot="5400000">
            <a:off x="5108579" y="3392487"/>
            <a:ext cx="357190" cy="1588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rot="5400000">
            <a:off x="7323157" y="3392487"/>
            <a:ext cx="357190" cy="1588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rot="5400000">
            <a:off x="6251587" y="3392487"/>
            <a:ext cx="357190" cy="1588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2571736" y="4286256"/>
            <a:ext cx="4572000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buNone/>
            </a:pPr>
            <a:r>
              <a:rPr lang="ru-RU" sz="2800" i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Имена первооткрывателей:</a:t>
            </a:r>
          </a:p>
          <a:p>
            <a:pPr marL="228600" indent="-228600">
              <a:buNone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1</a:t>
            </a:r>
            <a:r>
              <a:rPr lang="ru-RU" dirty="0" smtClean="0"/>
              <a:t>.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Роберт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Пири</a:t>
            </a:r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228600" indent="-228600">
              <a:buNone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2.</a:t>
            </a:r>
            <a:r>
              <a:rPr lang="ru-RU" dirty="0" smtClean="0"/>
              <a:t>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Христофор Колумб</a:t>
            </a:r>
          </a:p>
          <a:p>
            <a:pPr marL="228600" indent="-228600">
              <a:buNone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3.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Фернан Магеллан</a:t>
            </a:r>
          </a:p>
          <a:p>
            <a:pPr marL="228600" indent="-228600">
              <a:buNone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4.</a:t>
            </a:r>
            <a:r>
              <a:rPr lang="ru-RU" dirty="0" smtClean="0"/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Витус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Беринг</a:t>
            </a:r>
          </a:p>
          <a:p>
            <a:pPr marL="228600" indent="-228600">
              <a:buNone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5.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Марко Поло</a:t>
            </a:r>
          </a:p>
          <a:p>
            <a:pPr marL="228600" indent="-228600">
              <a:buNone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6.</a:t>
            </a:r>
            <a:r>
              <a:rPr lang="ru-RU" dirty="0" smtClean="0"/>
              <a:t>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Ф. Ф. Беллинсгаузен и М. П. Лазарев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77204" y="-142900"/>
            <a:ext cx="8666796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Конкурс шестой.</a:t>
            </a:r>
          </a:p>
          <a:p>
            <a:pPr algn="ctr"/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«Географическая картинка </a:t>
            </a:r>
          </a:p>
          <a:p>
            <a:pPr algn="ctr"/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мира»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ctrTitle"/>
          </p:nvPr>
        </p:nvSpPr>
        <p:spPr>
          <a:xfrm>
            <a:off x="928662" y="1785926"/>
            <a:ext cx="8501090" cy="147218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</a:t>
            </a:r>
            <a:r>
              <a:rPr lang="ru-RU" sz="3300" dirty="0" err="1" smtClean="0"/>
              <a:t>омашнее</a:t>
            </a:r>
            <a:r>
              <a:rPr lang="ru-RU" sz="3300" dirty="0" smtClean="0"/>
              <a:t> задание. Участникам предлагается представить любую страну за 5-8 минут</a:t>
            </a:r>
            <a:endParaRPr lang="ru-RU" sz="33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857224" y="2000240"/>
            <a:ext cx="6703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Monotype Corsiva" pitchFamily="66" charset="0"/>
              </a:rPr>
              <a:t>д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Monotype Corsiva" pitchFamily="66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433607">
            <a:off x="268554" y="3564940"/>
            <a:ext cx="2895458" cy="21097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998134">
            <a:off x="4307444" y="3504329"/>
            <a:ext cx="1952611" cy="29289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054556">
            <a:off x="2749588" y="3531347"/>
            <a:ext cx="2321588" cy="15315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0747538">
            <a:off x="6149224" y="3525380"/>
            <a:ext cx="2786519" cy="20442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139800">
            <a:off x="2317127" y="5291788"/>
            <a:ext cx="1852605" cy="12247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1832741">
            <a:off x="7267435" y="5481493"/>
            <a:ext cx="1056195" cy="1056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20650669">
            <a:off x="5899151" y="5678023"/>
            <a:ext cx="1353000" cy="1014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993753" y="5650203"/>
            <a:ext cx="1546669" cy="11001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00100" y="1850064"/>
            <a:ext cx="8143900" cy="1752600"/>
          </a:xfrm>
        </p:spPr>
        <p:txBody>
          <a:bodyPr/>
          <a:lstStyle/>
          <a:p>
            <a:r>
              <a:rPr lang="ru-RU" dirty="0" smtClean="0"/>
              <a:t>Подготовила </a:t>
            </a:r>
            <a:r>
              <a:rPr lang="ru-RU" dirty="0" smtClean="0"/>
              <a:t> географический </a:t>
            </a:r>
            <a:r>
              <a:rPr lang="ru-RU" dirty="0" smtClean="0"/>
              <a:t>КВН: </a:t>
            </a:r>
            <a:r>
              <a:rPr lang="ru-RU" dirty="0" smtClean="0"/>
              <a:t>                                                                  </a:t>
            </a:r>
            <a:r>
              <a:rPr lang="ru-RU" dirty="0" smtClean="0"/>
              <a:t>учитель географии </a:t>
            </a:r>
            <a:r>
              <a:rPr lang="ru-RU" dirty="0" smtClean="0"/>
              <a:t> Кузнецова </a:t>
            </a:r>
            <a:r>
              <a:rPr lang="ru-RU" dirty="0" smtClean="0"/>
              <a:t>М.Е</a:t>
            </a:r>
            <a:r>
              <a:rPr lang="ru-RU" dirty="0" smtClean="0"/>
              <a:t>.                                                        </a:t>
            </a:r>
            <a:r>
              <a:rPr lang="ru-RU" dirty="0" smtClean="0"/>
              <a:t>г.о.Электросталь   </a:t>
            </a:r>
            <a:r>
              <a:rPr lang="ru-RU" dirty="0" smtClean="0"/>
              <a:t>МОУ«Лицей №8» </a:t>
            </a: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167</TotalTime>
  <Words>350</Words>
  <Application>Microsoft Office PowerPoint</Application>
  <PresentationFormat>Экран (4:3)</PresentationFormat>
  <Paragraphs>51</Paragraphs>
  <Slides>8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Солнцестояние</vt:lpstr>
      <vt:lpstr>Слайд 1</vt:lpstr>
      <vt:lpstr>      омашнее задание. Участники каждой из команд должны представить свою команду за 5-7 минут</vt:lpstr>
      <vt:lpstr>    азминка. За 5 минут команды должны ответить на 40 вопросов. и сдать свои работы после звукового сигнала.</vt:lpstr>
      <vt:lpstr>   частникам отводится 3 минуты на то, чтобы указать максимальное количество географических объектов.</vt:lpstr>
      <vt:lpstr>     а две минуты вы должны найти правильный ответ и вписать его в таблицу</vt:lpstr>
      <vt:lpstr>   частвующим командам за 3 минуты нужно отметить на временном отрезке даты открытий и написать, кто из путешественников что открыл:</vt:lpstr>
      <vt:lpstr>     омашнее задание. Участникам предлагается представить любую страну за 5-8 минут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Comptoyou</cp:lastModifiedBy>
  <cp:revision>21</cp:revision>
  <dcterms:modified xsi:type="dcterms:W3CDTF">2017-05-11T19:29:05Z</dcterms:modified>
</cp:coreProperties>
</file>