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57" r:id="rId8"/>
    <p:sldId id="258" r:id="rId9"/>
    <p:sldId id="259" r:id="rId10"/>
    <p:sldId id="260" r:id="rId11"/>
    <p:sldId id="261" r:id="rId12"/>
    <p:sldId id="268" r:id="rId13"/>
    <p:sldId id="270" r:id="rId14"/>
    <p:sldId id="271" r:id="rId15"/>
    <p:sldId id="269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encoding="windows-1251"/>
  <p:clrMru>
    <a:srgbClr val="0033CC"/>
    <a:srgbClr val="0066FF"/>
    <a:srgbClr val="FF3300"/>
    <a:srgbClr val="0D11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12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5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15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5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5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2CF2C1C-D0C1-485D-9E14-3E2333FA9C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FAB5B-A345-4393-A0E8-2FA5C2368F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8998C-03B4-45F5-8F3C-2A51A8D862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00BCB-8DB5-47C3-8E9C-A4D31C8B9E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BD968-1101-4031-9CEC-7898CA5498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00C65-04A9-465A-902C-735F55E973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CB055-C171-4275-9388-90F81A4551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6F5BF-53E9-43A1-A9AF-25E0FDA9CF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FEDD0-E310-4B3D-84C4-A724C97430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A574A-78D9-47D2-A615-56444F33D1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E100B-9DA7-4C54-8079-BD05979155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10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2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12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3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3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3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3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98681ED-46F4-448B-8647-186BF97D516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.wmf"/><Relationship Id="rId7" Type="http://schemas.openxmlformats.org/officeDocument/2006/relationships/image" Target="../media/image3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.jpeg"/><Relationship Id="rId4" Type="http://schemas.openxmlformats.org/officeDocument/2006/relationships/slide" Target="slide4.xml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1.gif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b="1" dirty="0"/>
              <a:t>Географические карты</a:t>
            </a:r>
          </a:p>
        </p:txBody>
      </p:sp>
      <p:sp>
        <p:nvSpPr>
          <p:cNvPr id="6" name="Подзаголовок 2"/>
          <p:cNvSpPr>
            <a:spLocks noGrp="1"/>
          </p:cNvSpPr>
          <p:nvPr/>
        </p:nvSpPr>
        <p:spPr>
          <a:xfrm>
            <a:off x="2743200" y="5429264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географии в 6-ом классе</a:t>
            </a:r>
            <a:r>
              <a:rPr lang="ru-RU" sz="1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2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76825" y="620713"/>
            <a:ext cx="3887788" cy="5256212"/>
          </a:xfrm>
        </p:spPr>
        <p:txBody>
          <a:bodyPr/>
          <a:lstStyle/>
          <a:p>
            <a:pPr algn="l"/>
            <a:r>
              <a:rPr lang="ru-RU"/>
              <a:t>Каковы недостатки глобуса в изображении земной поверхности?</a:t>
            </a:r>
          </a:p>
        </p:txBody>
      </p:sp>
      <p:pic>
        <p:nvPicPr>
          <p:cNvPr id="11268" name="Picture 4" descr="PH01046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4567237" cy="6740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Географические карты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Древние карты</a:t>
            </a:r>
          </a:p>
          <a:p>
            <a:r>
              <a:rPr lang="ru-RU"/>
              <a:t>Виды карт</a:t>
            </a:r>
          </a:p>
          <a:p>
            <a:r>
              <a:rPr lang="ru-RU"/>
              <a:t>Условные знаки</a:t>
            </a:r>
          </a:p>
          <a:p>
            <a:r>
              <a:rPr lang="ru-RU"/>
              <a:t>План изучения карты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Древние карты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 descr="Кар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12875"/>
            <a:ext cx="8642350" cy="5256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23850" y="6165850"/>
            <a:ext cx="25042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Птолемей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488" y="-214338"/>
            <a:ext cx="5257800" cy="914400"/>
          </a:xfrm>
        </p:spPr>
        <p:txBody>
          <a:bodyPr anchorCtr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Птолемей</a:t>
            </a:r>
          </a:p>
        </p:txBody>
      </p:sp>
      <p:pic>
        <p:nvPicPr>
          <p:cNvPr id="21507" name="Рисунок 5" descr="опубликованное пользователем изображение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428992" y="4071942"/>
            <a:ext cx="5429280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 descr="ptolemy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2984500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352800" y="571480"/>
            <a:ext cx="5638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Птолемей составил подробную карту Земли, подобной которой никто до него еще не создавал. </a:t>
            </a:r>
            <a:endParaRPr lang="ru-RU" sz="2000" i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r>
              <a:rPr lang="ru-RU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ru-RU" sz="20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 </a:t>
            </a:r>
            <a:r>
              <a:rPr lang="ru-RU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ней была достаточно точная градусная сетка, 8000 точек от Атлантического до Индийского океана были нанесены по координатам, положение некоторых из них было определено астрономически, а большинство нанесено по маршрутам.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Виды карт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Физические</a:t>
            </a:r>
          </a:p>
          <a:p>
            <a:r>
              <a:rPr lang="ru-RU" dirty="0"/>
              <a:t>Политические</a:t>
            </a:r>
          </a:p>
          <a:p>
            <a:r>
              <a:rPr lang="ru-RU" dirty="0"/>
              <a:t>Экономические</a:t>
            </a:r>
          </a:p>
          <a:p>
            <a:r>
              <a:rPr lang="ru-RU" dirty="0"/>
              <a:t>контурные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92150"/>
          </a:xfrm>
        </p:spPr>
        <p:txBody>
          <a:bodyPr/>
          <a:lstStyle/>
          <a:p>
            <a:r>
              <a:rPr lang="ru-RU" sz="4000" b="1"/>
              <a:t>Физические карты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8642350" cy="543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39825"/>
          </a:xfrm>
        </p:spPr>
        <p:txBody>
          <a:bodyPr/>
          <a:lstStyle/>
          <a:p>
            <a:r>
              <a:rPr lang="ru-RU" dirty="0"/>
              <a:t>Политические карты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Качественный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358246" cy="5572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39825"/>
          </a:xfrm>
        </p:spPr>
        <p:txBody>
          <a:bodyPr/>
          <a:lstStyle/>
          <a:p>
            <a:r>
              <a:rPr lang="ru-RU"/>
              <a:t>Экономические карты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0" name="Picture 4" descr="st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494713" cy="546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92150"/>
          </a:xfrm>
        </p:spPr>
        <p:txBody>
          <a:bodyPr/>
          <a:lstStyle/>
          <a:p>
            <a:r>
              <a:rPr lang="ru-RU" sz="4000"/>
              <a:t>Контурные карты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050" y="669925"/>
            <a:ext cx="5072063" cy="6188075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60" y="785794"/>
            <a:ext cx="9963151" cy="638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940425" y="1557338"/>
            <a:ext cx="1460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Россия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 rot="562891">
            <a:off x="1861571" y="2203728"/>
            <a:ext cx="7409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США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786446" y="3714752"/>
            <a:ext cx="1752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Индийский </a:t>
            </a:r>
          </a:p>
          <a:p>
            <a:pPr algn="ctr"/>
            <a:r>
              <a:rPr lang="ru-RU" sz="24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океан</a:t>
            </a:r>
          </a:p>
        </p:txBody>
      </p:sp>
      <p:sp>
        <p:nvSpPr>
          <p:cNvPr id="10" name="TextBox 9"/>
          <p:cNvSpPr txBox="1"/>
          <p:nvPr/>
        </p:nvSpPr>
        <p:spPr>
          <a:xfrm rot="4909142">
            <a:off x="2109286" y="3671377"/>
            <a:ext cx="3776676" cy="461665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>
                <a:gd name="adj" fmla="val 63914"/>
              </a:avLst>
            </a:prstTxWarp>
            <a:spAutoFit/>
          </a:bodyPr>
          <a:lstStyle/>
          <a:p>
            <a:r>
              <a:rPr lang="ru-RU" sz="24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Атлантический океан</a:t>
            </a:r>
            <a:endParaRPr lang="ru-RU" sz="24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3459945">
            <a:off x="-254858" y="4131617"/>
            <a:ext cx="3777312" cy="46166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1589208"/>
              </a:avLst>
            </a:prstTxWarp>
            <a:spAutoFit/>
          </a:bodyPr>
          <a:lstStyle/>
          <a:p>
            <a:r>
              <a:rPr lang="ru-RU" sz="4000" i="1" spc="50" dirty="0" smtClean="0">
                <a:ln w="13500">
                  <a:solidFill>
                    <a:srgbClr val="0033CC">
                      <a:alpha val="6500"/>
                    </a:srgbClr>
                  </a:solidFill>
                  <a:prstDash val="solid"/>
                </a:ln>
                <a:solidFill>
                  <a:srgbClr val="0066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Тихий  океан </a:t>
            </a:r>
            <a:endParaRPr lang="ru-RU" sz="4000" i="1" spc="50" dirty="0">
              <a:ln w="13500">
                <a:solidFill>
                  <a:srgbClr val="0033CC">
                    <a:alpha val="6500"/>
                  </a:srgbClr>
                </a:solidFill>
                <a:prstDash val="solid"/>
              </a:ln>
              <a:solidFill>
                <a:srgbClr val="0066FF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85603">
            <a:off x="1773262" y="1643050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33CC"/>
                </a:solidFill>
                <a:latin typeface="+mj-lt"/>
                <a:cs typeface="Times New Roman" pitchFamily="18" charset="0"/>
              </a:rPr>
              <a:t>К</a:t>
            </a:r>
            <a:r>
              <a:rPr lang="ru-RU" sz="2400" dirty="0" smtClean="0">
                <a:solidFill>
                  <a:srgbClr val="0033CC"/>
                </a:solidFill>
                <a:latin typeface="+mj-lt"/>
                <a:cs typeface="Times New Roman" pitchFamily="18" charset="0"/>
              </a:rPr>
              <a:t>анада</a:t>
            </a:r>
            <a:endParaRPr lang="ru-RU" sz="2400" dirty="0">
              <a:solidFill>
                <a:srgbClr val="0033CC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5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5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5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b="1"/>
              <a:t>Условные знаки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Послойная окраска</a:t>
            </a:r>
          </a:p>
          <a:p>
            <a:r>
              <a:rPr lang="ru-RU"/>
              <a:t>Значки</a:t>
            </a:r>
          </a:p>
          <a:p>
            <a:r>
              <a:rPr lang="ru-RU"/>
              <a:t>Изолинии</a:t>
            </a:r>
          </a:p>
          <a:p>
            <a:r>
              <a:rPr lang="ru-RU"/>
              <a:t>Метод ареалов</a:t>
            </a:r>
          </a:p>
          <a:p>
            <a:r>
              <a:rPr lang="ru-RU"/>
              <a:t>Знаки движения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Какие существуют изображения  земной поверхности?</a:t>
            </a:r>
          </a:p>
        </p:txBody>
      </p:sp>
      <p:pic>
        <p:nvPicPr>
          <p:cNvPr id="13316" name="Picture 4" descr="j042639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857760"/>
            <a:ext cx="2592388" cy="1454150"/>
          </a:xfrm>
          <a:prstGeom prst="rect">
            <a:avLst/>
          </a:prstGeom>
          <a:noFill/>
        </p:spPr>
      </p:pic>
      <p:pic>
        <p:nvPicPr>
          <p:cNvPr id="13318" name="Picture 6" descr="Линия электропередачи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92500" y="2492375"/>
            <a:ext cx="1939925" cy="1906588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319" name="Picture 7" descr="Сканирован08-09-21 235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9750" y="2492375"/>
            <a:ext cx="2016125" cy="18605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320" name="Picture 8" descr="pic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00788" y="2420938"/>
            <a:ext cx="2501900" cy="1876425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Послойная окраска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2" name="Picture 4" descr="Шкала высот и глуб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38250"/>
            <a:ext cx="7920037" cy="5280025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53" name="Picture 5" descr="Карта рельеф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241425"/>
            <a:ext cx="8424863" cy="5616575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Значки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6" name="Picture 4" descr="Карта полезных ископаемы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484313"/>
            <a:ext cx="6624638" cy="4968875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8678" name="Picture 6" descr="Месторождения нефти и газа на шельф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484313"/>
            <a:ext cx="7620000" cy="5080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Изолинии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0" name="Picture 4" descr="Изолин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196975"/>
            <a:ext cx="8066088" cy="5375275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315913"/>
            <a:ext cx="8229600" cy="1139826"/>
          </a:xfrm>
        </p:spPr>
        <p:txBody>
          <a:bodyPr/>
          <a:lstStyle/>
          <a:p>
            <a:r>
              <a:rPr lang="ru-RU"/>
              <a:t>Метод ареалов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4" name="Picture 4" descr="Способ ареал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052513"/>
            <a:ext cx="8388350" cy="5592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r>
              <a:rPr lang="ru-RU"/>
              <a:t>Знаки движения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8" name="Picture 4" descr="Знаки движ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81100"/>
            <a:ext cx="7991475" cy="5326063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План изучения карты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Название</a:t>
            </a:r>
          </a:p>
          <a:p>
            <a:r>
              <a:rPr lang="ru-RU" dirty="0"/>
              <a:t>Масштаб</a:t>
            </a:r>
          </a:p>
          <a:p>
            <a:r>
              <a:rPr lang="ru-RU" dirty="0"/>
              <a:t>Легенда карты условные знаки)</a:t>
            </a:r>
          </a:p>
          <a:p>
            <a:r>
              <a:rPr lang="ru-RU" dirty="0"/>
              <a:t>Что можно узнать по карте</a:t>
            </a:r>
          </a:p>
          <a:p>
            <a:endParaRPr lang="ru-RU" dirty="0"/>
          </a:p>
        </p:txBody>
      </p:sp>
      <p:pic>
        <p:nvPicPr>
          <p:cNvPr id="32772" name="Picture 4" descr="hyperborea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9563" y="4724400"/>
            <a:ext cx="2079625" cy="19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Сканирован08-09-21 2359">
            <a:hlinkClick r:id="rId2" action="ppaction://hlinksldjump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0"/>
            <a:ext cx="8570913" cy="6851650"/>
          </a:xfrm>
          <a:noFill/>
          <a:ln w="38100" cmpd="dbl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4" name="Picture 4" descr="Линия электропередачи">
            <a:hlinkClick r:id="rId2" action="ppaction://hlinksldjump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0"/>
            <a:ext cx="7019925" cy="6900863"/>
          </a:xfrm>
          <a:noFill/>
          <a:ln w="38100" cmpd="dbl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sts113-348-01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24975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Глобус</a:t>
            </a:r>
          </a:p>
        </p:txBody>
      </p:sp>
      <p:pic>
        <p:nvPicPr>
          <p:cNvPr id="17412" name="Picture 4" descr="j0290704">
            <a:hlinkClick r:id="rId2" action="ppaction://hlinksldjump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019925" y="4194175"/>
            <a:ext cx="2325688" cy="2663825"/>
          </a:xfrm>
          <a:noFill/>
          <a:ln/>
        </p:spPr>
      </p:pic>
      <p:pic>
        <p:nvPicPr>
          <p:cNvPr id="17413" name="Picture 5" descr="0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163" y="1484313"/>
            <a:ext cx="2720975" cy="5373687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414" name="Picture 6" descr="PH01046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97238" y="1412875"/>
            <a:ext cx="3689350" cy="5445125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416" name="Picture 8" descr="0808AE~12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56325" y="6092825"/>
            <a:ext cx="7810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Повторим: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 u="sng"/>
              <a:t>Какие открытия в изображение земной поверхности сделали</a:t>
            </a:r>
            <a:r>
              <a:rPr lang="ru-RU"/>
              <a:t> эти учёные: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/>
              <a:t>Эратосфен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/>
              <a:t>Птолемей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/>
              <a:t>Бехайм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/>
              <a:t>Меркатор</a:t>
            </a:r>
          </a:p>
        </p:txBody>
      </p:sp>
      <p:pic>
        <p:nvPicPr>
          <p:cNvPr id="6149" name="Picture 5" descr="84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0788" y="4365625"/>
            <a:ext cx="2347912" cy="2166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Что означают эти величины: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73263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ru-RU" b="1"/>
              <a:t>1:500000000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b="1"/>
              <a:t>40000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b="1"/>
              <a:t>510000000 км2</a:t>
            </a:r>
          </a:p>
        </p:txBody>
      </p:sp>
      <p:pic>
        <p:nvPicPr>
          <p:cNvPr id="7172" name="Picture 4" descr="1297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625" y="4076700"/>
            <a:ext cx="3162300" cy="247015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Какой масштаб крупнее: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16138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ru-RU"/>
              <a:t>1:20000 или 1:50000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/>
              <a:t>1:4000 или 1:20000</a:t>
            </a:r>
          </a:p>
        </p:txBody>
      </p:sp>
      <p:pic>
        <p:nvPicPr>
          <p:cNvPr id="8196" name="Picture 4" descr="post-513-114780107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19925" y="4941888"/>
            <a:ext cx="1657350" cy="160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9">
      <a:dk1>
        <a:srgbClr val="5B7B65"/>
      </a:dk1>
      <a:lt1>
        <a:srgbClr val="FFFFFF"/>
      </a:lt1>
      <a:dk2>
        <a:srgbClr val="BCDCF2"/>
      </a:dk2>
      <a:lt2>
        <a:srgbClr val="FFFFFF"/>
      </a:lt2>
      <a:accent1>
        <a:srgbClr val="00CC66"/>
      </a:accent1>
      <a:accent2>
        <a:srgbClr val="E9FC78"/>
      </a:accent2>
      <a:accent3>
        <a:srgbClr val="DAEBF7"/>
      </a:accent3>
      <a:accent4>
        <a:srgbClr val="DADADA"/>
      </a:accent4>
      <a:accent5>
        <a:srgbClr val="AAE2B8"/>
      </a:accent5>
      <a:accent6>
        <a:srgbClr val="D3E46C"/>
      </a:accent6>
      <a:hlink>
        <a:srgbClr val="FFFFCC"/>
      </a:hlink>
      <a:folHlink>
        <a:srgbClr val="9CE8A3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лобус 9">
        <a:dk1>
          <a:srgbClr val="5B7B65"/>
        </a:dk1>
        <a:lt1>
          <a:srgbClr val="FFFFFF"/>
        </a:lt1>
        <a:dk2>
          <a:srgbClr val="BCDCF2"/>
        </a:dk2>
        <a:lt2>
          <a:srgbClr val="FFFFFF"/>
        </a:lt2>
        <a:accent1>
          <a:srgbClr val="00CC66"/>
        </a:accent1>
        <a:accent2>
          <a:srgbClr val="E9FC78"/>
        </a:accent2>
        <a:accent3>
          <a:srgbClr val="DAEBF7"/>
        </a:accent3>
        <a:accent4>
          <a:srgbClr val="DADADA"/>
        </a:accent4>
        <a:accent5>
          <a:srgbClr val="AAE2B8"/>
        </a:accent5>
        <a:accent6>
          <a:srgbClr val="D3E46C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116</TotalTime>
  <Words>144</Words>
  <Application>Microsoft Office PowerPoint</Application>
  <PresentationFormat>Экран (4:3)</PresentationFormat>
  <Paragraphs>60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Глобус</vt:lpstr>
      <vt:lpstr>Географические карты</vt:lpstr>
      <vt:lpstr>Какие существуют изображения  земной поверхности?</vt:lpstr>
      <vt:lpstr>Слайд 3</vt:lpstr>
      <vt:lpstr>Слайд 4</vt:lpstr>
      <vt:lpstr>Слайд 5</vt:lpstr>
      <vt:lpstr>Глобус</vt:lpstr>
      <vt:lpstr>Повторим:</vt:lpstr>
      <vt:lpstr>Что означают эти величины:</vt:lpstr>
      <vt:lpstr>Какой масштаб крупнее:</vt:lpstr>
      <vt:lpstr>Каковы недостатки глобуса в изображении земной поверхности?</vt:lpstr>
      <vt:lpstr>Географические карты</vt:lpstr>
      <vt:lpstr>Древние карты</vt:lpstr>
      <vt:lpstr>Птолемей</vt:lpstr>
      <vt:lpstr>Виды карт</vt:lpstr>
      <vt:lpstr>Физические карты</vt:lpstr>
      <vt:lpstr>Политические карты</vt:lpstr>
      <vt:lpstr>Экономические карты</vt:lpstr>
      <vt:lpstr>Контурные карты</vt:lpstr>
      <vt:lpstr>Условные знаки</vt:lpstr>
      <vt:lpstr>Послойная окраска</vt:lpstr>
      <vt:lpstr>Значки</vt:lpstr>
      <vt:lpstr>Изолинии</vt:lpstr>
      <vt:lpstr>Метод ареалов</vt:lpstr>
      <vt:lpstr>Знаки движения</vt:lpstr>
      <vt:lpstr>План изучения карты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Географические карты</dc:title>
  <dc:creator>Нина Валентиновна</dc:creator>
  <cp:lastModifiedBy>User</cp:lastModifiedBy>
  <cp:revision>9</cp:revision>
  <dcterms:created xsi:type="dcterms:W3CDTF">2008-10-12T21:55:14Z</dcterms:created>
  <dcterms:modified xsi:type="dcterms:W3CDTF">2012-12-25T16:16:03Z</dcterms:modified>
</cp:coreProperties>
</file>