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67" r:id="rId4"/>
    <p:sldId id="266" r:id="rId5"/>
    <p:sldId id="265" r:id="rId6"/>
    <p:sldId id="264" r:id="rId7"/>
    <p:sldId id="263" r:id="rId8"/>
    <p:sldId id="268" r:id="rId9"/>
    <p:sldId id="270" r:id="rId10"/>
    <p:sldId id="274" r:id="rId11"/>
    <p:sldId id="275" r:id="rId12"/>
    <p:sldId id="276" r:id="rId13"/>
    <p:sldId id="272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063AA9-3A5C-497E-AB1F-609739841DBF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B8ABF7-0BE1-42DC-8163-F74AC6D13925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kk-KZ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нәрсеге үйрену/үйрету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74C3C4-EE6A-4AD8-A73A-1AB7BB5B4A5A}" type="parTrans" cxnId="{4F005A95-ACFF-4ADC-997F-0CE134C4D354}">
      <dgm:prSet/>
      <dgm:spPr/>
      <dgm:t>
        <a:bodyPr/>
        <a:lstStyle/>
        <a:p>
          <a:endParaRPr lang="ru-RU"/>
        </a:p>
      </dgm:t>
    </dgm:pt>
    <dgm:pt modelId="{C73573F4-5B30-440E-B12E-D9CAB1AD1D39}" type="sibTrans" cxnId="{4F005A95-ACFF-4ADC-997F-0CE134C4D354}">
      <dgm:prSet/>
      <dgm:spPr/>
      <dgm:t>
        <a:bodyPr/>
        <a:lstStyle/>
        <a:p>
          <a:endParaRPr lang="ru-RU"/>
        </a:p>
      </dgm:t>
    </dgm:pt>
    <dgm:pt modelId="{84BA13D6-9BE0-4FFA-B90E-06C7AFBE12B5}">
      <dgm:prSet phldrT="[Текст]" custT="1"/>
      <dgm:spPr/>
      <dgm:t>
        <a:bodyPr/>
        <a:lstStyle/>
        <a:p>
          <a:r>
            <a:rPr lang="kk-KZ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Қағидалық мәселелер</a:t>
          </a:r>
          <a:endParaRPr lang="ru-RU" sz="32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5121C-D45B-4F0D-9A11-4BE153CD5717}" type="parTrans" cxnId="{B39349FA-6A00-4AAC-9AE0-90F9A659BFB7}">
      <dgm:prSet/>
      <dgm:spPr/>
      <dgm:t>
        <a:bodyPr/>
        <a:lstStyle/>
        <a:p>
          <a:endParaRPr lang="ru-RU"/>
        </a:p>
      </dgm:t>
    </dgm:pt>
    <dgm:pt modelId="{1514A602-8B33-480A-A150-2FA5375720EB}" type="sibTrans" cxnId="{B39349FA-6A00-4AAC-9AE0-90F9A659BFB7}">
      <dgm:prSet/>
      <dgm:spPr/>
      <dgm:t>
        <a:bodyPr/>
        <a:lstStyle/>
        <a:p>
          <a:endParaRPr lang="ru-RU"/>
        </a:p>
      </dgm:t>
    </dgm:pt>
    <dgm:pt modelId="{B00B6DE1-AD0A-469C-87E7-2DFBE7805A8C}">
      <dgm:prSet phldrT="[Текст]" custT="1"/>
      <dgm:spPr/>
      <dgm:t>
        <a:bodyPr/>
        <a:lstStyle/>
        <a:p>
          <a:r>
            <a:rPr lang="kk-KZ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Нақты білік пен дағды</a:t>
          </a:r>
          <a:endParaRPr lang="ru-RU" sz="32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947450-5999-4361-9ED6-7E873889D934}" type="parTrans" cxnId="{A6A4547A-4616-4460-BF39-EB01D04B24BF}">
      <dgm:prSet/>
      <dgm:spPr/>
      <dgm:t>
        <a:bodyPr/>
        <a:lstStyle/>
        <a:p>
          <a:endParaRPr lang="ru-RU"/>
        </a:p>
      </dgm:t>
    </dgm:pt>
    <dgm:pt modelId="{DB0D0D5D-1A7E-44AC-9085-35C7D74D6717}" type="sibTrans" cxnId="{A6A4547A-4616-4460-BF39-EB01D04B24BF}">
      <dgm:prSet/>
      <dgm:spPr/>
      <dgm:t>
        <a:bodyPr/>
        <a:lstStyle/>
        <a:p>
          <a:endParaRPr lang="ru-RU"/>
        </a:p>
      </dgm:t>
    </dgm:pt>
    <dgm:pt modelId="{471F5B6A-A475-40D4-AB2D-5B752BFEEEB7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kk-KZ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Қалай үйрену/үйрету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220A0B-A971-4761-B0B9-770CD2006C93}" type="parTrans" cxnId="{DFC4924D-3F8B-4D36-9E77-AD2349EB0F97}">
      <dgm:prSet/>
      <dgm:spPr/>
      <dgm:t>
        <a:bodyPr/>
        <a:lstStyle/>
        <a:p>
          <a:endParaRPr lang="ru-RU"/>
        </a:p>
      </dgm:t>
    </dgm:pt>
    <dgm:pt modelId="{3F205AE7-702E-43D9-9523-23DAE6C6B366}" type="sibTrans" cxnId="{DFC4924D-3F8B-4D36-9E77-AD2349EB0F97}">
      <dgm:prSet/>
      <dgm:spPr/>
      <dgm:t>
        <a:bodyPr/>
        <a:lstStyle/>
        <a:p>
          <a:endParaRPr lang="ru-RU"/>
        </a:p>
      </dgm:t>
    </dgm:pt>
    <dgm:pt modelId="{80A232F6-0CB1-4AD6-A90D-C6012C903BD7}">
      <dgm:prSet phldrT="[Текст]" custT="1"/>
      <dgm:spPr/>
      <dgm:t>
        <a:bodyPr/>
        <a:lstStyle/>
        <a:p>
          <a:r>
            <a:rPr lang="kk-KZ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Өздігінен</a:t>
          </a:r>
          <a:endParaRPr lang="ru-RU" sz="2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89F89A-F8B9-4E35-80DB-889144B75B92}" type="parTrans" cxnId="{44D20A61-33B5-4DA1-919F-E2E09BE9F0C1}">
      <dgm:prSet/>
      <dgm:spPr/>
      <dgm:t>
        <a:bodyPr/>
        <a:lstStyle/>
        <a:p>
          <a:endParaRPr lang="ru-RU"/>
        </a:p>
      </dgm:t>
    </dgm:pt>
    <dgm:pt modelId="{DC9BC98F-3266-45F8-856B-EE609958D814}" type="sibTrans" cxnId="{44D20A61-33B5-4DA1-919F-E2E09BE9F0C1}">
      <dgm:prSet/>
      <dgm:spPr/>
      <dgm:t>
        <a:bodyPr/>
        <a:lstStyle/>
        <a:p>
          <a:endParaRPr lang="ru-RU"/>
        </a:p>
      </dgm:t>
    </dgm:pt>
    <dgm:pt modelId="{C9FD585A-FC10-4906-8892-698D19397E54}">
      <dgm:prSet phldrT="[Текст]" custT="1"/>
      <dgm:spPr/>
      <dgm:t>
        <a:bodyPr/>
        <a:lstStyle/>
        <a:p>
          <a:r>
            <a:rPr lang="kk-KZ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Белсенді әрекеттер арқылы</a:t>
          </a:r>
          <a:endParaRPr lang="ru-RU" sz="2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883803-C003-4D68-BB10-1DEA6C4BE057}" type="parTrans" cxnId="{74557DA5-5F69-4611-96AB-8DF675C41A23}">
      <dgm:prSet/>
      <dgm:spPr/>
      <dgm:t>
        <a:bodyPr/>
        <a:lstStyle/>
        <a:p>
          <a:endParaRPr lang="ru-RU"/>
        </a:p>
      </dgm:t>
    </dgm:pt>
    <dgm:pt modelId="{0CE50C50-50A2-4A16-B9A7-6260D2711FC0}" type="sibTrans" cxnId="{74557DA5-5F69-4611-96AB-8DF675C41A23}">
      <dgm:prSet/>
      <dgm:spPr/>
      <dgm:t>
        <a:bodyPr/>
        <a:lstStyle/>
        <a:p>
          <a:endParaRPr lang="ru-RU"/>
        </a:p>
      </dgm:t>
    </dgm:pt>
    <dgm:pt modelId="{0373D4AB-7C73-4D4F-BA09-FE9C50A5ACE6}">
      <dgm:prSet phldrT="[Текст]"/>
      <dgm:spPr>
        <a:solidFill>
          <a:srgbClr val="FF0000"/>
        </a:solidFill>
      </dgm:spPr>
      <dgm:t>
        <a:bodyPr/>
        <a:lstStyle/>
        <a:p>
          <a:r>
            <a: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үшін үйрену/үйрету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A36D1C-199A-4E91-BDBD-0B6041B39381}" type="parTrans" cxnId="{6933D90C-192B-475E-B1D6-38A79C1F838C}">
      <dgm:prSet/>
      <dgm:spPr/>
      <dgm:t>
        <a:bodyPr/>
        <a:lstStyle/>
        <a:p>
          <a:endParaRPr lang="ru-RU"/>
        </a:p>
      </dgm:t>
    </dgm:pt>
    <dgm:pt modelId="{665D0426-58D3-490D-8622-2715FE53E885}" type="sibTrans" cxnId="{6933D90C-192B-475E-B1D6-38A79C1F838C}">
      <dgm:prSet/>
      <dgm:spPr/>
      <dgm:t>
        <a:bodyPr/>
        <a:lstStyle/>
        <a:p>
          <a:endParaRPr lang="ru-RU"/>
        </a:p>
      </dgm:t>
    </dgm:pt>
    <dgm:pt modelId="{240AFCDB-D521-45C0-8206-A176E396DAB1}">
      <dgm:prSet phldrT="[Текст]" custT="1"/>
      <dgm:spPr/>
      <dgm:t>
        <a:bodyPr/>
        <a:lstStyle/>
        <a:p>
          <a:r>
            <a:rPr lang="kk-KZ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Адам болу үшін, тұлға болу үшін</a:t>
          </a:r>
          <a:endParaRPr lang="ru-RU" sz="2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50BF9D-7CCB-4BA6-ADAA-AE93369C9326}" type="parTrans" cxnId="{7B8FCBAC-9B5E-44C3-9801-F89B8B0BBA54}">
      <dgm:prSet/>
      <dgm:spPr/>
      <dgm:t>
        <a:bodyPr/>
        <a:lstStyle/>
        <a:p>
          <a:endParaRPr lang="ru-RU"/>
        </a:p>
      </dgm:t>
    </dgm:pt>
    <dgm:pt modelId="{04D096CE-CCC2-4D6C-8296-9E51A0F925FF}" type="sibTrans" cxnId="{7B8FCBAC-9B5E-44C3-9801-F89B8B0BBA54}">
      <dgm:prSet/>
      <dgm:spPr/>
      <dgm:t>
        <a:bodyPr/>
        <a:lstStyle/>
        <a:p>
          <a:endParaRPr lang="ru-RU"/>
        </a:p>
      </dgm:t>
    </dgm:pt>
    <dgm:pt modelId="{E775AAD1-CE3D-4329-96C7-F8B676606369}">
      <dgm:prSet phldrT="[Текст]" custT="1"/>
      <dgm:spPr/>
      <dgm:t>
        <a:bodyPr/>
        <a:lstStyle/>
        <a:p>
          <a:r>
            <a:rPr lang="kk-KZ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Азамат болу үшін</a:t>
          </a:r>
          <a:endParaRPr lang="ru-RU" sz="2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E3FC8F-A94A-43EE-90F0-6D77EC3C427A}" type="parTrans" cxnId="{13E8D16F-9076-47E3-9BAA-0BD165AEDBD1}">
      <dgm:prSet/>
      <dgm:spPr/>
      <dgm:t>
        <a:bodyPr/>
        <a:lstStyle/>
        <a:p>
          <a:endParaRPr lang="ru-RU"/>
        </a:p>
      </dgm:t>
    </dgm:pt>
    <dgm:pt modelId="{4702D600-34D9-410E-933C-F84ADAB8F0BF}" type="sibTrans" cxnId="{13E8D16F-9076-47E3-9BAA-0BD165AEDBD1}">
      <dgm:prSet/>
      <dgm:spPr/>
      <dgm:t>
        <a:bodyPr/>
        <a:lstStyle/>
        <a:p>
          <a:endParaRPr lang="ru-RU"/>
        </a:p>
      </dgm:t>
    </dgm:pt>
    <dgm:pt modelId="{AB582DEC-45D4-4F26-B8CA-26533F5708D1}">
      <dgm:prSet phldrT="[Текст]" custT="1"/>
      <dgm:spPr/>
      <dgm:t>
        <a:bodyPr/>
        <a:lstStyle/>
        <a:p>
          <a:r>
            <a:rPr lang="kk-KZ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Бірлесе</a:t>
          </a:r>
          <a:endParaRPr lang="ru-RU" sz="2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399D1E-5788-4B02-8AA2-8714368DDD21}" type="parTrans" cxnId="{E6CFCEFF-5AD9-4982-A8C4-5326DADE2921}">
      <dgm:prSet/>
      <dgm:spPr/>
      <dgm:t>
        <a:bodyPr/>
        <a:lstStyle/>
        <a:p>
          <a:endParaRPr lang="ru-RU"/>
        </a:p>
      </dgm:t>
    </dgm:pt>
    <dgm:pt modelId="{CDC08C32-C10E-4744-84D3-E611E9AA4838}" type="sibTrans" cxnId="{E6CFCEFF-5AD9-4982-A8C4-5326DADE2921}">
      <dgm:prSet/>
      <dgm:spPr/>
      <dgm:t>
        <a:bodyPr/>
        <a:lstStyle/>
        <a:p>
          <a:endParaRPr lang="ru-RU"/>
        </a:p>
      </dgm:t>
    </dgm:pt>
    <dgm:pt modelId="{25C5F9E8-825F-4AC4-8F3F-17D71BBF6516}">
      <dgm:prSet phldrT="[Текст]" custT="1"/>
      <dgm:spPr/>
      <dgm:t>
        <a:bodyPr/>
        <a:lstStyle/>
        <a:p>
          <a:r>
            <a:rPr lang="kk-KZ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Рефлексия</a:t>
          </a:r>
          <a:endParaRPr lang="ru-RU" sz="2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58AAAC-C3A5-42FB-8EFA-D5D2FD704ABC}" type="parTrans" cxnId="{FC089CFA-1D79-4DF5-972E-D5BEB3FA18EE}">
      <dgm:prSet/>
      <dgm:spPr/>
      <dgm:t>
        <a:bodyPr/>
        <a:lstStyle/>
        <a:p>
          <a:endParaRPr lang="ru-RU"/>
        </a:p>
      </dgm:t>
    </dgm:pt>
    <dgm:pt modelId="{55D6BC42-3F79-49ED-872A-528CA6F4A8CC}" type="sibTrans" cxnId="{FC089CFA-1D79-4DF5-972E-D5BEB3FA18EE}">
      <dgm:prSet/>
      <dgm:spPr/>
      <dgm:t>
        <a:bodyPr/>
        <a:lstStyle/>
        <a:p>
          <a:endParaRPr lang="ru-RU"/>
        </a:p>
      </dgm:t>
    </dgm:pt>
    <dgm:pt modelId="{DE9DC73A-27BE-4BC7-BE95-C622AF58B41D}">
      <dgm:prSet phldrT="[Текст]" custT="1"/>
      <dgm:spPr/>
      <dgm:t>
        <a:bodyPr/>
        <a:lstStyle/>
        <a:p>
          <a:r>
            <a:rPr lang="kk-KZ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Маман болу үшін</a:t>
          </a:r>
          <a:endParaRPr lang="ru-RU" sz="2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E8B8DB-35B6-47FE-9678-1F5EAC97A2FE}" type="parTrans" cxnId="{8A43AB62-A58C-448E-B14C-90C441E0DE77}">
      <dgm:prSet/>
      <dgm:spPr/>
      <dgm:t>
        <a:bodyPr/>
        <a:lstStyle/>
        <a:p>
          <a:endParaRPr lang="ru-RU"/>
        </a:p>
      </dgm:t>
    </dgm:pt>
    <dgm:pt modelId="{85C8CFF3-DB4C-42B2-B9C8-7504D6F6B166}" type="sibTrans" cxnId="{8A43AB62-A58C-448E-B14C-90C441E0DE77}">
      <dgm:prSet/>
      <dgm:spPr/>
      <dgm:t>
        <a:bodyPr/>
        <a:lstStyle/>
        <a:p>
          <a:endParaRPr lang="ru-RU"/>
        </a:p>
      </dgm:t>
    </dgm:pt>
    <dgm:pt modelId="{F95ECC43-E5F8-47C7-8655-077912F4C88C}">
      <dgm:prSet phldrT="[Текст]" custT="1"/>
      <dgm:spPr/>
      <dgm:t>
        <a:bodyPr/>
        <a:lstStyle/>
        <a:p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68F06D-A4B1-490C-BC4D-39738C55FE52}" type="parTrans" cxnId="{FB864794-240D-4E7C-8C6F-89E1F5C2A740}">
      <dgm:prSet/>
      <dgm:spPr/>
      <dgm:t>
        <a:bodyPr/>
        <a:lstStyle/>
        <a:p>
          <a:endParaRPr lang="ru-RU"/>
        </a:p>
      </dgm:t>
    </dgm:pt>
    <dgm:pt modelId="{38A4204B-2EB3-4529-BE3C-D35DF782841C}" type="sibTrans" cxnId="{FB864794-240D-4E7C-8C6F-89E1F5C2A740}">
      <dgm:prSet/>
      <dgm:spPr/>
      <dgm:t>
        <a:bodyPr/>
        <a:lstStyle/>
        <a:p>
          <a:endParaRPr lang="ru-RU"/>
        </a:p>
      </dgm:t>
    </dgm:pt>
    <dgm:pt modelId="{034E7AC7-BEED-464D-84E9-B06A95C5ECD4}" type="pres">
      <dgm:prSet presAssocID="{9E063AA9-3A5C-497E-AB1F-609739841D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97BAA1-1317-42A8-8026-7B49B4067099}" type="pres">
      <dgm:prSet presAssocID="{9E063AA9-3A5C-497E-AB1F-609739841DBF}" presName="tSp" presStyleCnt="0"/>
      <dgm:spPr/>
    </dgm:pt>
    <dgm:pt modelId="{11FCA593-11B4-49EC-80AB-3D0937A6DB84}" type="pres">
      <dgm:prSet presAssocID="{9E063AA9-3A5C-497E-AB1F-609739841DBF}" presName="bSp" presStyleCnt="0"/>
      <dgm:spPr/>
    </dgm:pt>
    <dgm:pt modelId="{23370B99-E498-4A77-AEA2-C1D511398EA2}" type="pres">
      <dgm:prSet presAssocID="{9E063AA9-3A5C-497E-AB1F-609739841DBF}" presName="process" presStyleCnt="0"/>
      <dgm:spPr/>
    </dgm:pt>
    <dgm:pt modelId="{6C239CE9-7FBA-4C6F-925B-826A0EC1656A}" type="pres">
      <dgm:prSet presAssocID="{27B8ABF7-0BE1-42DC-8163-F74AC6D13925}" presName="composite1" presStyleCnt="0"/>
      <dgm:spPr/>
    </dgm:pt>
    <dgm:pt modelId="{94B13E16-D431-45D6-AD30-6DF86FDB6ACF}" type="pres">
      <dgm:prSet presAssocID="{27B8ABF7-0BE1-42DC-8163-F74AC6D13925}" presName="dummyNode1" presStyleLbl="node1" presStyleIdx="0" presStyleCnt="3"/>
      <dgm:spPr/>
    </dgm:pt>
    <dgm:pt modelId="{A88BD467-768C-4AEB-835B-E2AE946F2DCF}" type="pres">
      <dgm:prSet presAssocID="{27B8ABF7-0BE1-42DC-8163-F74AC6D13925}" presName="childNode1" presStyleLbl="bgAcc1" presStyleIdx="0" presStyleCnt="3" custScaleX="113737" custScaleY="178583" custLinFactNeighborX="7463" custLinFactNeighborY="-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B0567-7FB0-47EB-AD0A-16716FE411D0}" type="pres">
      <dgm:prSet presAssocID="{27B8ABF7-0BE1-42DC-8163-F74AC6D1392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1A8F9-308D-4820-B090-827A27BEC4A5}" type="pres">
      <dgm:prSet presAssocID="{27B8ABF7-0BE1-42DC-8163-F74AC6D13925}" presName="parentNode1" presStyleLbl="node1" presStyleIdx="0" presStyleCnt="3" custScaleX="112604" custLinFactNeighborX="13086" custLinFactNeighborY="811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31B7F-23F5-490D-A393-E60F2FA52CEC}" type="pres">
      <dgm:prSet presAssocID="{27B8ABF7-0BE1-42DC-8163-F74AC6D13925}" presName="connSite1" presStyleCnt="0"/>
      <dgm:spPr/>
    </dgm:pt>
    <dgm:pt modelId="{C8A8263A-2CE5-475C-8A35-79F012A83C6F}" type="pres">
      <dgm:prSet presAssocID="{C73573F4-5B30-440E-B12E-D9CAB1AD1D39}" presName="Name9" presStyleLbl="sibTrans2D1" presStyleIdx="0" presStyleCnt="2" custAng="471350" custLinFactNeighborX="29454" custLinFactNeighborY="8233"/>
      <dgm:spPr/>
      <dgm:t>
        <a:bodyPr/>
        <a:lstStyle/>
        <a:p>
          <a:endParaRPr lang="ru-RU"/>
        </a:p>
      </dgm:t>
    </dgm:pt>
    <dgm:pt modelId="{44A1C34D-6C2B-43F0-8F61-1D90F63AEF74}" type="pres">
      <dgm:prSet presAssocID="{471F5B6A-A475-40D4-AB2D-5B752BFEEEB7}" presName="composite2" presStyleCnt="0"/>
      <dgm:spPr/>
    </dgm:pt>
    <dgm:pt modelId="{1AACCCF7-808E-4179-817D-03E58BCC5B2E}" type="pres">
      <dgm:prSet presAssocID="{471F5B6A-A475-40D4-AB2D-5B752BFEEEB7}" presName="dummyNode2" presStyleLbl="node1" presStyleIdx="0" presStyleCnt="3"/>
      <dgm:spPr/>
    </dgm:pt>
    <dgm:pt modelId="{9EC7B6D9-A20C-4DC8-8C6B-56F049D86077}" type="pres">
      <dgm:prSet presAssocID="{471F5B6A-A475-40D4-AB2D-5B752BFEEEB7}" presName="childNode2" presStyleLbl="bgAcc1" presStyleIdx="1" presStyleCnt="3" custScaleX="114296" custScaleY="177788" custLinFactNeighborX="8747" custLinFactNeighborY="-4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4D3AD-5555-4814-921B-DEA7E1153B99}" type="pres">
      <dgm:prSet presAssocID="{471F5B6A-A475-40D4-AB2D-5B752BFEEEB7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BFD23-132E-44CE-B205-9CDF5A1CB339}" type="pres">
      <dgm:prSet presAssocID="{471F5B6A-A475-40D4-AB2D-5B752BFEEEB7}" presName="parentNode2" presStyleLbl="node1" presStyleIdx="1" presStyleCnt="3" custScaleX="105640" custScaleY="103963" custLinFactNeighborX="3187" custLinFactNeighborY="-644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438E6-B131-4DB2-9FB8-6536E891CF40}" type="pres">
      <dgm:prSet presAssocID="{471F5B6A-A475-40D4-AB2D-5B752BFEEEB7}" presName="connSite2" presStyleCnt="0"/>
      <dgm:spPr/>
    </dgm:pt>
    <dgm:pt modelId="{8D9F3232-F481-4387-A729-C4E0E2B2826A}" type="pres">
      <dgm:prSet presAssocID="{3F205AE7-702E-43D9-9523-23DAE6C6B366}" presName="Name18" presStyleLbl="sibTrans2D1" presStyleIdx="1" presStyleCnt="2" custAng="21006264" custLinFactNeighborX="3271" custLinFactNeighborY="-10809"/>
      <dgm:spPr/>
      <dgm:t>
        <a:bodyPr/>
        <a:lstStyle/>
        <a:p>
          <a:endParaRPr lang="ru-RU"/>
        </a:p>
      </dgm:t>
    </dgm:pt>
    <dgm:pt modelId="{D37F9688-5565-4A2F-B013-7ECC1F39CFD4}" type="pres">
      <dgm:prSet presAssocID="{0373D4AB-7C73-4D4F-BA09-FE9C50A5ACE6}" presName="composite1" presStyleCnt="0"/>
      <dgm:spPr/>
    </dgm:pt>
    <dgm:pt modelId="{7FE5832B-2E60-4617-8987-F0221F86C006}" type="pres">
      <dgm:prSet presAssocID="{0373D4AB-7C73-4D4F-BA09-FE9C50A5ACE6}" presName="dummyNode1" presStyleLbl="node1" presStyleIdx="1" presStyleCnt="3"/>
      <dgm:spPr/>
    </dgm:pt>
    <dgm:pt modelId="{2231F4CF-6DAB-4FA3-9A83-B6C62415BA19}" type="pres">
      <dgm:prSet presAssocID="{0373D4AB-7C73-4D4F-BA09-FE9C50A5ACE6}" presName="childNode1" presStyleLbl="bgAcc1" presStyleIdx="2" presStyleCnt="3" custScaleX="116640" custScaleY="188501" custLinFactNeighborX="-1737" custLinFactNeighborY="7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08080B-180C-41DD-A337-F9F1D687DA9E}" type="pres">
      <dgm:prSet presAssocID="{0373D4AB-7C73-4D4F-BA09-FE9C50A5ACE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AA1E8-0BAA-4ADA-BDA4-0143A2711838}" type="pres">
      <dgm:prSet presAssocID="{0373D4AB-7C73-4D4F-BA09-FE9C50A5ACE6}" presName="parentNode1" presStyleLbl="node1" presStyleIdx="2" presStyleCnt="3" custLinFactNeighborX="223" custLinFactNeighborY="898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D2DC6-D45A-4B8F-88C6-EAC50F3B36B8}" type="pres">
      <dgm:prSet presAssocID="{0373D4AB-7C73-4D4F-BA09-FE9C50A5ACE6}" presName="connSite1" presStyleCnt="0"/>
      <dgm:spPr/>
    </dgm:pt>
  </dgm:ptLst>
  <dgm:cxnLst>
    <dgm:cxn modelId="{B4182205-EA5F-4FEE-9B86-CCEB0B3C3F45}" type="presOf" srcId="{AB582DEC-45D4-4F26-B8CA-26533F5708D1}" destId="{B894D3AD-5555-4814-921B-DEA7E1153B99}" srcOrd="1" destOrd="2" presId="urn:microsoft.com/office/officeart/2005/8/layout/hProcess4"/>
    <dgm:cxn modelId="{44D20A61-33B5-4DA1-919F-E2E09BE9F0C1}" srcId="{471F5B6A-A475-40D4-AB2D-5B752BFEEEB7}" destId="{80A232F6-0CB1-4AD6-A90D-C6012C903BD7}" srcOrd="0" destOrd="0" parTransId="{3C89F89A-F8B9-4E35-80DB-889144B75B92}" sibTransId="{DC9BC98F-3266-45F8-856B-EE609958D814}"/>
    <dgm:cxn modelId="{DCCBFE4C-283E-492D-846D-A1345E812C7D}" type="presOf" srcId="{3F205AE7-702E-43D9-9523-23DAE6C6B366}" destId="{8D9F3232-F481-4387-A729-C4E0E2B2826A}" srcOrd="0" destOrd="0" presId="urn:microsoft.com/office/officeart/2005/8/layout/hProcess4"/>
    <dgm:cxn modelId="{28994CC9-9834-455E-8583-A41D1F686536}" type="presOf" srcId="{DE9DC73A-27BE-4BC7-BE95-C622AF58B41D}" destId="{8B08080B-180C-41DD-A337-F9F1D687DA9E}" srcOrd="1" destOrd="2" presId="urn:microsoft.com/office/officeart/2005/8/layout/hProcess4"/>
    <dgm:cxn modelId="{7B8FCBAC-9B5E-44C3-9801-F89B8B0BBA54}" srcId="{0373D4AB-7C73-4D4F-BA09-FE9C50A5ACE6}" destId="{240AFCDB-D521-45C0-8206-A176E396DAB1}" srcOrd="0" destOrd="0" parTransId="{5950BF9D-7CCB-4BA6-ADAA-AE93369C9326}" sibTransId="{04D096CE-CCC2-4D6C-8296-9E51A0F925FF}"/>
    <dgm:cxn modelId="{DA7208FC-15FC-4A03-BD73-5E245C6D982F}" type="presOf" srcId="{DE9DC73A-27BE-4BC7-BE95-C622AF58B41D}" destId="{2231F4CF-6DAB-4FA3-9A83-B6C62415BA19}" srcOrd="0" destOrd="2" presId="urn:microsoft.com/office/officeart/2005/8/layout/hProcess4"/>
    <dgm:cxn modelId="{72AAD531-3AA7-442F-9F94-713EBAF2A8E7}" type="presOf" srcId="{25C5F9E8-825F-4AC4-8F3F-17D71BBF6516}" destId="{9EC7B6D9-A20C-4DC8-8C6B-56F049D86077}" srcOrd="0" destOrd="3" presId="urn:microsoft.com/office/officeart/2005/8/layout/hProcess4"/>
    <dgm:cxn modelId="{74557DA5-5F69-4611-96AB-8DF675C41A23}" srcId="{471F5B6A-A475-40D4-AB2D-5B752BFEEEB7}" destId="{C9FD585A-FC10-4906-8892-698D19397E54}" srcOrd="1" destOrd="0" parTransId="{49883803-C003-4D68-BB10-1DEA6C4BE057}" sibTransId="{0CE50C50-50A2-4A16-B9A7-6260D2711FC0}"/>
    <dgm:cxn modelId="{88FA368C-12F2-4148-A49C-FBD2DF5850A6}" type="presOf" srcId="{C9FD585A-FC10-4906-8892-698D19397E54}" destId="{B894D3AD-5555-4814-921B-DEA7E1153B99}" srcOrd="1" destOrd="1" presId="urn:microsoft.com/office/officeart/2005/8/layout/hProcess4"/>
    <dgm:cxn modelId="{36D1B2EA-4038-4867-9758-49A730DEFE0A}" type="presOf" srcId="{9E063AA9-3A5C-497E-AB1F-609739841DBF}" destId="{034E7AC7-BEED-464D-84E9-B06A95C5ECD4}" srcOrd="0" destOrd="0" presId="urn:microsoft.com/office/officeart/2005/8/layout/hProcess4"/>
    <dgm:cxn modelId="{026BA568-C5B0-4136-B5C4-33B8E2F6BE21}" type="presOf" srcId="{240AFCDB-D521-45C0-8206-A176E396DAB1}" destId="{8B08080B-180C-41DD-A337-F9F1D687DA9E}" srcOrd="1" destOrd="0" presId="urn:microsoft.com/office/officeart/2005/8/layout/hProcess4"/>
    <dgm:cxn modelId="{43F92EA9-B2AE-4B18-8D2B-5FD3DA8FA65B}" type="presOf" srcId="{F95ECC43-E5F8-47C7-8655-077912F4C88C}" destId="{A88BD467-768C-4AEB-835B-E2AE946F2DCF}" srcOrd="0" destOrd="0" presId="urn:microsoft.com/office/officeart/2005/8/layout/hProcess4"/>
    <dgm:cxn modelId="{A593B9F5-2013-433B-8A40-8D63C72CD799}" type="presOf" srcId="{27B8ABF7-0BE1-42DC-8163-F74AC6D13925}" destId="{6221A8F9-308D-4820-B090-827A27BEC4A5}" srcOrd="0" destOrd="0" presId="urn:microsoft.com/office/officeart/2005/8/layout/hProcess4"/>
    <dgm:cxn modelId="{35E5C174-EF3D-4A3B-B275-EF88B05B4453}" type="presOf" srcId="{B00B6DE1-AD0A-469C-87E7-2DFBE7805A8C}" destId="{A88BD467-768C-4AEB-835B-E2AE946F2DCF}" srcOrd="0" destOrd="2" presId="urn:microsoft.com/office/officeart/2005/8/layout/hProcess4"/>
    <dgm:cxn modelId="{EE515F6E-A3E3-474E-A0E3-9A247E07DCD8}" type="presOf" srcId="{0373D4AB-7C73-4D4F-BA09-FE9C50A5ACE6}" destId="{20AAA1E8-0BAA-4ADA-BDA4-0143A2711838}" srcOrd="0" destOrd="0" presId="urn:microsoft.com/office/officeart/2005/8/layout/hProcess4"/>
    <dgm:cxn modelId="{FBC0FE2D-CF26-42E7-B7D5-749CE1F8D0AE}" type="presOf" srcId="{80A232F6-0CB1-4AD6-A90D-C6012C903BD7}" destId="{9EC7B6D9-A20C-4DC8-8C6B-56F049D86077}" srcOrd="0" destOrd="0" presId="urn:microsoft.com/office/officeart/2005/8/layout/hProcess4"/>
    <dgm:cxn modelId="{9FB059A6-752D-4829-8D1F-FC6121FA11BD}" type="presOf" srcId="{E775AAD1-CE3D-4329-96C7-F8B676606369}" destId="{8B08080B-180C-41DD-A337-F9F1D687DA9E}" srcOrd="1" destOrd="1" presId="urn:microsoft.com/office/officeart/2005/8/layout/hProcess4"/>
    <dgm:cxn modelId="{EB31C11E-427B-4958-A45F-AFB28A7CB41B}" type="presOf" srcId="{C9FD585A-FC10-4906-8892-698D19397E54}" destId="{9EC7B6D9-A20C-4DC8-8C6B-56F049D86077}" srcOrd="0" destOrd="1" presId="urn:microsoft.com/office/officeart/2005/8/layout/hProcess4"/>
    <dgm:cxn modelId="{0F3A9D8C-71E5-4A8D-BBE2-D5EEDFB4E125}" type="presOf" srcId="{B00B6DE1-AD0A-469C-87E7-2DFBE7805A8C}" destId="{C43B0567-7FB0-47EB-AD0A-16716FE411D0}" srcOrd="1" destOrd="2" presId="urn:microsoft.com/office/officeart/2005/8/layout/hProcess4"/>
    <dgm:cxn modelId="{8A43AB62-A58C-448E-B14C-90C441E0DE77}" srcId="{0373D4AB-7C73-4D4F-BA09-FE9C50A5ACE6}" destId="{DE9DC73A-27BE-4BC7-BE95-C622AF58B41D}" srcOrd="2" destOrd="0" parTransId="{A7E8B8DB-35B6-47FE-9678-1F5EAC97A2FE}" sibTransId="{85C8CFF3-DB4C-42B2-B9C8-7504D6F6B166}"/>
    <dgm:cxn modelId="{B39349FA-6A00-4AAC-9AE0-90F9A659BFB7}" srcId="{27B8ABF7-0BE1-42DC-8163-F74AC6D13925}" destId="{84BA13D6-9BE0-4FFA-B90E-06C7AFBE12B5}" srcOrd="1" destOrd="0" parTransId="{80E5121C-D45B-4F0D-9A11-4BE153CD5717}" sibTransId="{1514A602-8B33-480A-A150-2FA5375720EB}"/>
    <dgm:cxn modelId="{EB5D4CF3-8A54-4362-B060-D740568558A7}" type="presOf" srcId="{AB582DEC-45D4-4F26-B8CA-26533F5708D1}" destId="{9EC7B6D9-A20C-4DC8-8C6B-56F049D86077}" srcOrd="0" destOrd="2" presId="urn:microsoft.com/office/officeart/2005/8/layout/hProcess4"/>
    <dgm:cxn modelId="{6933D90C-192B-475E-B1D6-38A79C1F838C}" srcId="{9E063AA9-3A5C-497E-AB1F-609739841DBF}" destId="{0373D4AB-7C73-4D4F-BA09-FE9C50A5ACE6}" srcOrd="2" destOrd="0" parTransId="{26A36D1C-199A-4E91-BDBD-0B6041B39381}" sibTransId="{665D0426-58D3-490D-8622-2715FE53E885}"/>
    <dgm:cxn modelId="{00B1B855-F965-4FC7-BC9C-0DEC2A2C9523}" type="presOf" srcId="{25C5F9E8-825F-4AC4-8F3F-17D71BBF6516}" destId="{B894D3AD-5555-4814-921B-DEA7E1153B99}" srcOrd="1" destOrd="3" presId="urn:microsoft.com/office/officeart/2005/8/layout/hProcess4"/>
    <dgm:cxn modelId="{FC089CFA-1D79-4DF5-972E-D5BEB3FA18EE}" srcId="{471F5B6A-A475-40D4-AB2D-5B752BFEEEB7}" destId="{25C5F9E8-825F-4AC4-8F3F-17D71BBF6516}" srcOrd="3" destOrd="0" parTransId="{4958AAAC-C3A5-42FB-8EFA-D5D2FD704ABC}" sibTransId="{55D6BC42-3F79-49ED-872A-528CA6F4A8CC}"/>
    <dgm:cxn modelId="{C259240B-AD6F-4FFE-AC28-37D23A71BEFD}" type="presOf" srcId="{84BA13D6-9BE0-4FFA-B90E-06C7AFBE12B5}" destId="{C43B0567-7FB0-47EB-AD0A-16716FE411D0}" srcOrd="1" destOrd="1" presId="urn:microsoft.com/office/officeart/2005/8/layout/hProcess4"/>
    <dgm:cxn modelId="{A6A4547A-4616-4460-BF39-EB01D04B24BF}" srcId="{27B8ABF7-0BE1-42DC-8163-F74AC6D13925}" destId="{B00B6DE1-AD0A-469C-87E7-2DFBE7805A8C}" srcOrd="2" destOrd="0" parTransId="{BF947450-5999-4361-9ED6-7E873889D934}" sibTransId="{DB0D0D5D-1A7E-44AC-9085-35C7D74D6717}"/>
    <dgm:cxn modelId="{13E8D16F-9076-47E3-9BAA-0BD165AEDBD1}" srcId="{0373D4AB-7C73-4D4F-BA09-FE9C50A5ACE6}" destId="{E775AAD1-CE3D-4329-96C7-F8B676606369}" srcOrd="1" destOrd="0" parTransId="{3BE3FC8F-A94A-43EE-90F0-6D77EC3C427A}" sibTransId="{4702D600-34D9-410E-933C-F84ADAB8F0BF}"/>
    <dgm:cxn modelId="{4F005A95-ACFF-4ADC-997F-0CE134C4D354}" srcId="{9E063AA9-3A5C-497E-AB1F-609739841DBF}" destId="{27B8ABF7-0BE1-42DC-8163-F74AC6D13925}" srcOrd="0" destOrd="0" parTransId="{8D74C3C4-EE6A-4AD8-A73A-1AB7BB5B4A5A}" sibTransId="{C73573F4-5B30-440E-B12E-D9CAB1AD1D39}"/>
    <dgm:cxn modelId="{DFC4924D-3F8B-4D36-9E77-AD2349EB0F97}" srcId="{9E063AA9-3A5C-497E-AB1F-609739841DBF}" destId="{471F5B6A-A475-40D4-AB2D-5B752BFEEEB7}" srcOrd="1" destOrd="0" parTransId="{A6220A0B-A971-4761-B0B9-770CD2006C93}" sibTransId="{3F205AE7-702E-43D9-9523-23DAE6C6B366}"/>
    <dgm:cxn modelId="{82661032-1CD2-4786-80DF-740F68BDC7E4}" type="presOf" srcId="{84BA13D6-9BE0-4FFA-B90E-06C7AFBE12B5}" destId="{A88BD467-768C-4AEB-835B-E2AE946F2DCF}" srcOrd="0" destOrd="1" presId="urn:microsoft.com/office/officeart/2005/8/layout/hProcess4"/>
    <dgm:cxn modelId="{4D95E9F2-13BF-4958-9AF2-063164E1BA8C}" type="presOf" srcId="{C73573F4-5B30-440E-B12E-D9CAB1AD1D39}" destId="{C8A8263A-2CE5-475C-8A35-79F012A83C6F}" srcOrd="0" destOrd="0" presId="urn:microsoft.com/office/officeart/2005/8/layout/hProcess4"/>
    <dgm:cxn modelId="{FB864794-240D-4E7C-8C6F-89E1F5C2A740}" srcId="{27B8ABF7-0BE1-42DC-8163-F74AC6D13925}" destId="{F95ECC43-E5F8-47C7-8655-077912F4C88C}" srcOrd="0" destOrd="0" parTransId="{4668F06D-A4B1-490C-BC4D-39738C55FE52}" sibTransId="{38A4204B-2EB3-4529-BE3C-D35DF782841C}"/>
    <dgm:cxn modelId="{4B31CD69-B6E4-4ADE-A2BF-D613A2E834AD}" type="presOf" srcId="{80A232F6-0CB1-4AD6-A90D-C6012C903BD7}" destId="{B894D3AD-5555-4814-921B-DEA7E1153B99}" srcOrd="1" destOrd="0" presId="urn:microsoft.com/office/officeart/2005/8/layout/hProcess4"/>
    <dgm:cxn modelId="{5A688305-BA7A-44A2-8A0C-98DA55B28988}" type="presOf" srcId="{240AFCDB-D521-45C0-8206-A176E396DAB1}" destId="{2231F4CF-6DAB-4FA3-9A83-B6C62415BA19}" srcOrd="0" destOrd="0" presId="urn:microsoft.com/office/officeart/2005/8/layout/hProcess4"/>
    <dgm:cxn modelId="{A1118CDD-B9FB-4DF5-B52B-89552E9CA875}" type="presOf" srcId="{471F5B6A-A475-40D4-AB2D-5B752BFEEEB7}" destId="{CB7BFD23-132E-44CE-B205-9CDF5A1CB339}" srcOrd="0" destOrd="0" presId="urn:microsoft.com/office/officeart/2005/8/layout/hProcess4"/>
    <dgm:cxn modelId="{E6CFCEFF-5AD9-4982-A8C4-5326DADE2921}" srcId="{471F5B6A-A475-40D4-AB2D-5B752BFEEEB7}" destId="{AB582DEC-45D4-4F26-B8CA-26533F5708D1}" srcOrd="2" destOrd="0" parTransId="{C6399D1E-5788-4B02-8AA2-8714368DDD21}" sibTransId="{CDC08C32-C10E-4744-84D3-E611E9AA4838}"/>
    <dgm:cxn modelId="{634AEA49-460C-47DA-9AFB-7A48BAA9613A}" type="presOf" srcId="{F95ECC43-E5F8-47C7-8655-077912F4C88C}" destId="{C43B0567-7FB0-47EB-AD0A-16716FE411D0}" srcOrd="1" destOrd="0" presId="urn:microsoft.com/office/officeart/2005/8/layout/hProcess4"/>
    <dgm:cxn modelId="{7287E5CD-D171-4552-92B1-067D4CFBA678}" type="presOf" srcId="{E775AAD1-CE3D-4329-96C7-F8B676606369}" destId="{2231F4CF-6DAB-4FA3-9A83-B6C62415BA19}" srcOrd="0" destOrd="1" presId="urn:microsoft.com/office/officeart/2005/8/layout/hProcess4"/>
    <dgm:cxn modelId="{43C7D95A-DFA4-496F-A625-5AA4624AB5FA}" type="presParOf" srcId="{034E7AC7-BEED-464D-84E9-B06A95C5ECD4}" destId="{3297BAA1-1317-42A8-8026-7B49B4067099}" srcOrd="0" destOrd="0" presId="urn:microsoft.com/office/officeart/2005/8/layout/hProcess4"/>
    <dgm:cxn modelId="{AC95E7A4-F249-4A2A-BDEA-B92948EA6088}" type="presParOf" srcId="{034E7AC7-BEED-464D-84E9-B06A95C5ECD4}" destId="{11FCA593-11B4-49EC-80AB-3D0937A6DB84}" srcOrd="1" destOrd="0" presId="urn:microsoft.com/office/officeart/2005/8/layout/hProcess4"/>
    <dgm:cxn modelId="{721B696A-A169-4D19-A9EF-19AD5BB1458E}" type="presParOf" srcId="{034E7AC7-BEED-464D-84E9-B06A95C5ECD4}" destId="{23370B99-E498-4A77-AEA2-C1D511398EA2}" srcOrd="2" destOrd="0" presId="urn:microsoft.com/office/officeart/2005/8/layout/hProcess4"/>
    <dgm:cxn modelId="{2E6A1412-DFB3-4FE2-AD77-80B7B75CBF0B}" type="presParOf" srcId="{23370B99-E498-4A77-AEA2-C1D511398EA2}" destId="{6C239CE9-7FBA-4C6F-925B-826A0EC1656A}" srcOrd="0" destOrd="0" presId="urn:microsoft.com/office/officeart/2005/8/layout/hProcess4"/>
    <dgm:cxn modelId="{29946BB6-1512-40F0-8DAE-75647139B218}" type="presParOf" srcId="{6C239CE9-7FBA-4C6F-925B-826A0EC1656A}" destId="{94B13E16-D431-45D6-AD30-6DF86FDB6ACF}" srcOrd="0" destOrd="0" presId="urn:microsoft.com/office/officeart/2005/8/layout/hProcess4"/>
    <dgm:cxn modelId="{65A15D8A-4C61-41E9-A119-4940E3BF3A88}" type="presParOf" srcId="{6C239CE9-7FBA-4C6F-925B-826A0EC1656A}" destId="{A88BD467-768C-4AEB-835B-E2AE946F2DCF}" srcOrd="1" destOrd="0" presId="urn:microsoft.com/office/officeart/2005/8/layout/hProcess4"/>
    <dgm:cxn modelId="{9C0FF42C-56E5-414F-A9E7-5481D19B424E}" type="presParOf" srcId="{6C239CE9-7FBA-4C6F-925B-826A0EC1656A}" destId="{C43B0567-7FB0-47EB-AD0A-16716FE411D0}" srcOrd="2" destOrd="0" presId="urn:microsoft.com/office/officeart/2005/8/layout/hProcess4"/>
    <dgm:cxn modelId="{2AE2F3B3-BC09-47AD-BD2F-934D3EBE2B31}" type="presParOf" srcId="{6C239CE9-7FBA-4C6F-925B-826A0EC1656A}" destId="{6221A8F9-308D-4820-B090-827A27BEC4A5}" srcOrd="3" destOrd="0" presId="urn:microsoft.com/office/officeart/2005/8/layout/hProcess4"/>
    <dgm:cxn modelId="{B4827745-58DA-4004-8AB9-8D28683D77A6}" type="presParOf" srcId="{6C239CE9-7FBA-4C6F-925B-826A0EC1656A}" destId="{64A31B7F-23F5-490D-A393-E60F2FA52CEC}" srcOrd="4" destOrd="0" presId="urn:microsoft.com/office/officeart/2005/8/layout/hProcess4"/>
    <dgm:cxn modelId="{367E6976-C74F-48A0-85F1-83FF1CFA1341}" type="presParOf" srcId="{23370B99-E498-4A77-AEA2-C1D511398EA2}" destId="{C8A8263A-2CE5-475C-8A35-79F012A83C6F}" srcOrd="1" destOrd="0" presId="urn:microsoft.com/office/officeart/2005/8/layout/hProcess4"/>
    <dgm:cxn modelId="{3A39BA29-CC15-46C9-8CF4-7A62EBC299BE}" type="presParOf" srcId="{23370B99-E498-4A77-AEA2-C1D511398EA2}" destId="{44A1C34D-6C2B-43F0-8F61-1D90F63AEF74}" srcOrd="2" destOrd="0" presId="urn:microsoft.com/office/officeart/2005/8/layout/hProcess4"/>
    <dgm:cxn modelId="{B12F5D8C-FAE8-4F77-918E-15FA80D3A1AA}" type="presParOf" srcId="{44A1C34D-6C2B-43F0-8F61-1D90F63AEF74}" destId="{1AACCCF7-808E-4179-817D-03E58BCC5B2E}" srcOrd="0" destOrd="0" presId="urn:microsoft.com/office/officeart/2005/8/layout/hProcess4"/>
    <dgm:cxn modelId="{9936EF07-1585-4CC0-AC7C-FAAEED8B3659}" type="presParOf" srcId="{44A1C34D-6C2B-43F0-8F61-1D90F63AEF74}" destId="{9EC7B6D9-A20C-4DC8-8C6B-56F049D86077}" srcOrd="1" destOrd="0" presId="urn:microsoft.com/office/officeart/2005/8/layout/hProcess4"/>
    <dgm:cxn modelId="{5F5D3B9C-8467-43D8-A7F7-C23C5B35B736}" type="presParOf" srcId="{44A1C34D-6C2B-43F0-8F61-1D90F63AEF74}" destId="{B894D3AD-5555-4814-921B-DEA7E1153B99}" srcOrd="2" destOrd="0" presId="urn:microsoft.com/office/officeart/2005/8/layout/hProcess4"/>
    <dgm:cxn modelId="{E1422169-7676-42D8-9041-CFEE05BD60B8}" type="presParOf" srcId="{44A1C34D-6C2B-43F0-8F61-1D90F63AEF74}" destId="{CB7BFD23-132E-44CE-B205-9CDF5A1CB339}" srcOrd="3" destOrd="0" presId="urn:microsoft.com/office/officeart/2005/8/layout/hProcess4"/>
    <dgm:cxn modelId="{20319217-5877-49D9-ADAE-4358BA72C0EF}" type="presParOf" srcId="{44A1C34D-6C2B-43F0-8F61-1D90F63AEF74}" destId="{4E4438E6-B131-4DB2-9FB8-6536E891CF40}" srcOrd="4" destOrd="0" presId="urn:microsoft.com/office/officeart/2005/8/layout/hProcess4"/>
    <dgm:cxn modelId="{B59DE6FC-9F73-4EBE-972F-498D3C9197CC}" type="presParOf" srcId="{23370B99-E498-4A77-AEA2-C1D511398EA2}" destId="{8D9F3232-F481-4387-A729-C4E0E2B2826A}" srcOrd="3" destOrd="0" presId="urn:microsoft.com/office/officeart/2005/8/layout/hProcess4"/>
    <dgm:cxn modelId="{5079220C-848A-4D42-9C3C-6155F233B25E}" type="presParOf" srcId="{23370B99-E498-4A77-AEA2-C1D511398EA2}" destId="{D37F9688-5565-4A2F-B013-7ECC1F39CFD4}" srcOrd="4" destOrd="0" presId="urn:microsoft.com/office/officeart/2005/8/layout/hProcess4"/>
    <dgm:cxn modelId="{94012E50-3AA7-47A5-AE3A-DF4DD551BB9D}" type="presParOf" srcId="{D37F9688-5565-4A2F-B013-7ECC1F39CFD4}" destId="{7FE5832B-2E60-4617-8987-F0221F86C006}" srcOrd="0" destOrd="0" presId="urn:microsoft.com/office/officeart/2005/8/layout/hProcess4"/>
    <dgm:cxn modelId="{CE103F23-71E8-4754-A893-98530EBC53CD}" type="presParOf" srcId="{D37F9688-5565-4A2F-B013-7ECC1F39CFD4}" destId="{2231F4CF-6DAB-4FA3-9A83-B6C62415BA19}" srcOrd="1" destOrd="0" presId="urn:microsoft.com/office/officeart/2005/8/layout/hProcess4"/>
    <dgm:cxn modelId="{9F97D590-5043-4CFA-97C8-375EC64B0FBE}" type="presParOf" srcId="{D37F9688-5565-4A2F-B013-7ECC1F39CFD4}" destId="{8B08080B-180C-41DD-A337-F9F1D687DA9E}" srcOrd="2" destOrd="0" presId="urn:microsoft.com/office/officeart/2005/8/layout/hProcess4"/>
    <dgm:cxn modelId="{0B99B771-8646-4F82-9834-1F08020F8375}" type="presParOf" srcId="{D37F9688-5565-4A2F-B013-7ECC1F39CFD4}" destId="{20AAA1E8-0BAA-4ADA-BDA4-0143A2711838}" srcOrd="3" destOrd="0" presId="urn:microsoft.com/office/officeart/2005/8/layout/hProcess4"/>
    <dgm:cxn modelId="{CC18CFB9-C2B0-4949-90F8-44014F9A9A48}" type="presParOf" srcId="{D37F9688-5565-4A2F-B013-7ECC1F39CFD4}" destId="{0F9D2DC6-D45A-4B8F-88C6-EAC50F3B36B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A668DB-B0E4-489B-8D8F-546D4B7FC873}" type="doc">
      <dgm:prSet loTypeId="urn:microsoft.com/office/officeart/2005/8/layout/cycle4#1" loCatId="cycle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AB9F80B-6294-48EA-9A5E-3D4C9D147714}">
      <dgm:prSet phldrT="[Текст]"/>
      <dgm:spPr/>
      <dgm:t>
        <a:bodyPr/>
        <a:lstStyle/>
        <a:p>
          <a:r>
            <a:rPr lang="kk-KZ" dirty="0" smtClean="0"/>
            <a:t>Мұғалім </a:t>
          </a:r>
          <a:endParaRPr lang="ru-RU" dirty="0"/>
        </a:p>
      </dgm:t>
    </dgm:pt>
    <dgm:pt modelId="{6868C866-0AEB-4AE1-A7E5-47E83F644E39}" type="parTrans" cxnId="{3CB767D5-49C7-4E07-A1A6-2F8BBBBFB62B}">
      <dgm:prSet/>
      <dgm:spPr/>
      <dgm:t>
        <a:bodyPr/>
        <a:lstStyle/>
        <a:p>
          <a:endParaRPr lang="ru-RU"/>
        </a:p>
      </dgm:t>
    </dgm:pt>
    <dgm:pt modelId="{9E7F7B63-CA29-4794-B43D-92FC203D1839}" type="sibTrans" cxnId="{3CB767D5-49C7-4E07-A1A6-2F8BBBBFB62B}">
      <dgm:prSet/>
      <dgm:spPr/>
      <dgm:t>
        <a:bodyPr/>
        <a:lstStyle/>
        <a:p>
          <a:endParaRPr lang="ru-RU"/>
        </a:p>
      </dgm:t>
    </dgm:pt>
    <dgm:pt modelId="{CB5A17BD-C091-47B3-97F6-7402D14EAD3F}">
      <dgm:prSet phldrT="[Текст]" custT="1"/>
      <dgm:spPr/>
      <dgm:t>
        <a:bodyPr/>
        <a:lstStyle/>
        <a:p>
          <a:r>
            <a:rPr lang="kk-KZ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Өзара әрекеттестік арқылы «ықпалдасу атмосферасын» түзеді.</a:t>
          </a:r>
          <a:endParaRPr lang="ru-RU" sz="20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3900FD-B2A4-4797-8252-F3D88D8A9596}" type="parTrans" cxnId="{46581AE2-E71C-4B94-81D4-C51A4E797385}">
      <dgm:prSet/>
      <dgm:spPr/>
      <dgm:t>
        <a:bodyPr/>
        <a:lstStyle/>
        <a:p>
          <a:endParaRPr lang="ru-RU"/>
        </a:p>
      </dgm:t>
    </dgm:pt>
    <dgm:pt modelId="{1DC82F62-105C-4020-9DB1-3F7476898D32}" type="sibTrans" cxnId="{46581AE2-E71C-4B94-81D4-C51A4E797385}">
      <dgm:prSet/>
      <dgm:spPr/>
      <dgm:t>
        <a:bodyPr/>
        <a:lstStyle/>
        <a:p>
          <a:endParaRPr lang="ru-RU"/>
        </a:p>
      </dgm:t>
    </dgm:pt>
    <dgm:pt modelId="{89D02F09-B9C2-4EDA-B410-CB306A029371}">
      <dgm:prSet phldrT="[Текст]"/>
      <dgm:spPr/>
      <dgm:t>
        <a:bodyPr/>
        <a:lstStyle/>
        <a:p>
          <a:r>
            <a:rPr lang="kk-KZ" dirty="0" smtClean="0"/>
            <a:t>Оқушы</a:t>
          </a:r>
          <a:endParaRPr lang="ru-RU" dirty="0"/>
        </a:p>
      </dgm:t>
    </dgm:pt>
    <dgm:pt modelId="{28A75958-C7CB-4500-963E-851BF8176CE2}" type="parTrans" cxnId="{D123E2F5-1031-4F3D-95DC-B9311F2C5553}">
      <dgm:prSet/>
      <dgm:spPr/>
      <dgm:t>
        <a:bodyPr/>
        <a:lstStyle/>
        <a:p>
          <a:endParaRPr lang="ru-RU"/>
        </a:p>
      </dgm:t>
    </dgm:pt>
    <dgm:pt modelId="{4BEA9576-0993-4445-B125-2AA912D32260}" type="sibTrans" cxnId="{D123E2F5-1031-4F3D-95DC-B9311F2C5553}">
      <dgm:prSet/>
      <dgm:spPr/>
      <dgm:t>
        <a:bodyPr/>
        <a:lstStyle/>
        <a:p>
          <a:endParaRPr lang="ru-RU"/>
        </a:p>
      </dgm:t>
    </dgm:pt>
    <dgm:pt modelId="{0BF50585-74E3-4364-9F28-B647A3CA71EE}">
      <dgm:prSet phldrT="[Текст]" custT="1"/>
      <dgm:spPr/>
      <dgm:t>
        <a:bodyPr/>
        <a:lstStyle/>
        <a:p>
          <a:r>
            <a:rPr lang="kk-KZ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Өзін-өзі еркін ұстайды, ашықтыққа үйренеді.</a:t>
          </a:r>
          <a:endParaRPr lang="ru-RU" sz="20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80FAD2-3D38-4711-9DEF-7FF6601B768E}" type="parTrans" cxnId="{C4E6132C-29D1-40B2-BB83-F4578F5B9978}">
      <dgm:prSet/>
      <dgm:spPr/>
      <dgm:t>
        <a:bodyPr/>
        <a:lstStyle/>
        <a:p>
          <a:endParaRPr lang="ru-RU"/>
        </a:p>
      </dgm:t>
    </dgm:pt>
    <dgm:pt modelId="{B8D5077F-876F-4427-B099-DBC2E027042B}" type="sibTrans" cxnId="{C4E6132C-29D1-40B2-BB83-F4578F5B9978}">
      <dgm:prSet/>
      <dgm:spPr/>
      <dgm:t>
        <a:bodyPr/>
        <a:lstStyle/>
        <a:p>
          <a:endParaRPr lang="ru-RU"/>
        </a:p>
      </dgm:t>
    </dgm:pt>
    <dgm:pt modelId="{2F9CD619-17D1-4C8D-8E4A-6E7DBB5B9BE4}">
      <dgm:prSet phldrT="[Текст]"/>
      <dgm:spPr/>
      <dgm:t>
        <a:bodyPr/>
        <a:lstStyle/>
        <a:p>
          <a:r>
            <a:rPr lang="kk-KZ" dirty="0" smtClean="0"/>
            <a:t>Мұғалім</a:t>
          </a:r>
          <a:endParaRPr lang="ru-RU" dirty="0"/>
        </a:p>
      </dgm:t>
    </dgm:pt>
    <dgm:pt modelId="{1E1F2AAE-568C-4852-85C8-7A40AF54415B}" type="parTrans" cxnId="{EBCC3B61-B793-48A5-98E4-37136F618C71}">
      <dgm:prSet/>
      <dgm:spPr/>
      <dgm:t>
        <a:bodyPr/>
        <a:lstStyle/>
        <a:p>
          <a:endParaRPr lang="ru-RU"/>
        </a:p>
      </dgm:t>
    </dgm:pt>
    <dgm:pt modelId="{1FBDC9B8-3955-4527-B71B-7846E5073D36}" type="sibTrans" cxnId="{EBCC3B61-B793-48A5-98E4-37136F618C71}">
      <dgm:prSet/>
      <dgm:spPr/>
      <dgm:t>
        <a:bodyPr/>
        <a:lstStyle/>
        <a:p>
          <a:endParaRPr lang="ru-RU"/>
        </a:p>
      </dgm:t>
    </dgm:pt>
    <dgm:pt modelId="{D5AD7EA7-265F-4359-A210-1933DC409863}">
      <dgm:prSet phldrT="[Текст]"/>
      <dgm:spPr/>
      <dgm:t>
        <a:bodyPr/>
        <a:lstStyle/>
        <a:p>
          <a:r>
            <a:rPr lang="kk-KZ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Өмір сүруге, еңбек етуге, қарым-қатынас пен жаңа нәрсеге үйренуге  бейімделеді.</a:t>
          </a:r>
          <a:endParaRPr lang="ru-RU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0F5293-8BD0-4BBB-9EC8-B2B38BA3F88F}" type="parTrans" cxnId="{791CE408-571A-4D7B-B72C-1EE94103B448}">
      <dgm:prSet/>
      <dgm:spPr/>
      <dgm:t>
        <a:bodyPr/>
        <a:lstStyle/>
        <a:p>
          <a:endParaRPr lang="ru-RU"/>
        </a:p>
      </dgm:t>
    </dgm:pt>
    <dgm:pt modelId="{61ECADE6-54A8-4A47-957B-F4E0EB7819FD}" type="sibTrans" cxnId="{791CE408-571A-4D7B-B72C-1EE94103B448}">
      <dgm:prSet/>
      <dgm:spPr/>
      <dgm:t>
        <a:bodyPr/>
        <a:lstStyle/>
        <a:p>
          <a:endParaRPr lang="ru-RU"/>
        </a:p>
      </dgm:t>
    </dgm:pt>
    <dgm:pt modelId="{A0D1BF9B-9CA7-4054-A4CE-395863F1FB10}">
      <dgm:prSet phldrT="[Текст]"/>
      <dgm:spPr/>
      <dgm:t>
        <a:bodyPr/>
        <a:lstStyle/>
        <a:p>
          <a:r>
            <a:rPr lang="kk-KZ" dirty="0" smtClean="0"/>
            <a:t>Оқушы </a:t>
          </a:r>
          <a:endParaRPr lang="ru-RU" dirty="0"/>
        </a:p>
      </dgm:t>
    </dgm:pt>
    <dgm:pt modelId="{224AC337-7FA7-47D3-A734-C57F687E2810}" type="sibTrans" cxnId="{7C5D882B-0899-406C-839A-881BBAED2BAF}">
      <dgm:prSet/>
      <dgm:spPr/>
      <dgm:t>
        <a:bodyPr/>
        <a:lstStyle/>
        <a:p>
          <a:endParaRPr lang="ru-RU"/>
        </a:p>
      </dgm:t>
    </dgm:pt>
    <dgm:pt modelId="{2046847E-BC7B-4981-AC95-7D9F0A538F55}" type="parTrans" cxnId="{7C5D882B-0899-406C-839A-881BBAED2BAF}">
      <dgm:prSet/>
      <dgm:spPr/>
      <dgm:t>
        <a:bodyPr/>
        <a:lstStyle/>
        <a:p>
          <a:endParaRPr lang="ru-RU"/>
        </a:p>
      </dgm:t>
    </dgm:pt>
    <dgm:pt modelId="{95181865-DF4F-4915-83D2-13B8A2497497}">
      <dgm:prSet phldrT="[Текст]" custT="1"/>
      <dgm:spPr/>
      <dgm:t>
        <a:bodyPr/>
        <a:lstStyle/>
        <a:p>
          <a:r>
            <a:rPr lang="kk-KZ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Оқу, білім алу, үйрену қағидасын ұстанады.</a:t>
          </a:r>
          <a:endParaRPr lang="ru-RU" sz="20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2F61AE-BE29-45BB-B606-33EA3FA75E8B}" type="sibTrans" cxnId="{1E5EA794-8EF2-4CD0-B9F5-482F39476C1C}">
      <dgm:prSet/>
      <dgm:spPr/>
      <dgm:t>
        <a:bodyPr/>
        <a:lstStyle/>
        <a:p>
          <a:endParaRPr lang="ru-RU"/>
        </a:p>
      </dgm:t>
    </dgm:pt>
    <dgm:pt modelId="{E3E41C14-CE8B-45FD-BCCF-3086CD6279BE}" type="parTrans" cxnId="{1E5EA794-8EF2-4CD0-B9F5-482F39476C1C}">
      <dgm:prSet/>
      <dgm:spPr/>
      <dgm:t>
        <a:bodyPr/>
        <a:lstStyle/>
        <a:p>
          <a:endParaRPr lang="ru-RU"/>
        </a:p>
      </dgm:t>
    </dgm:pt>
    <dgm:pt modelId="{4467168D-A778-4892-97ED-90292D47DF23}" type="pres">
      <dgm:prSet presAssocID="{69A668DB-B0E4-489B-8D8F-546D4B7FC87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DB0BE1-81ED-49FD-9E72-AF6A372B5E58}" type="pres">
      <dgm:prSet presAssocID="{69A668DB-B0E4-489B-8D8F-546D4B7FC873}" presName="children" presStyleCnt="0"/>
      <dgm:spPr/>
    </dgm:pt>
    <dgm:pt modelId="{76799DC5-CF7D-4A20-B962-A35A37DAF115}" type="pres">
      <dgm:prSet presAssocID="{69A668DB-B0E4-489B-8D8F-546D4B7FC873}" presName="child1group" presStyleCnt="0"/>
      <dgm:spPr/>
    </dgm:pt>
    <dgm:pt modelId="{9ECF03CA-7BB1-413F-9D05-45A9B300F5E4}" type="pres">
      <dgm:prSet presAssocID="{69A668DB-B0E4-489B-8D8F-546D4B7FC873}" presName="child1" presStyleLbl="bgAcc1" presStyleIdx="0" presStyleCnt="4" custScaleX="157871" custLinFactNeighborX="-5875"/>
      <dgm:spPr/>
      <dgm:t>
        <a:bodyPr/>
        <a:lstStyle/>
        <a:p>
          <a:endParaRPr lang="ru-RU"/>
        </a:p>
      </dgm:t>
    </dgm:pt>
    <dgm:pt modelId="{82638C68-CD5A-448B-AE71-7192D0C0F5D8}" type="pres">
      <dgm:prSet presAssocID="{69A668DB-B0E4-489B-8D8F-546D4B7FC873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77EEB-F620-413D-8A3B-4BE08B04301F}" type="pres">
      <dgm:prSet presAssocID="{69A668DB-B0E4-489B-8D8F-546D4B7FC873}" presName="child2group" presStyleCnt="0"/>
      <dgm:spPr/>
    </dgm:pt>
    <dgm:pt modelId="{F797D4C1-CF36-4136-BEDD-46B23B5CFEC6}" type="pres">
      <dgm:prSet presAssocID="{69A668DB-B0E4-489B-8D8F-546D4B7FC873}" presName="child2" presStyleLbl="bgAcc1" presStyleIdx="1" presStyleCnt="4" custScaleX="150965"/>
      <dgm:spPr/>
      <dgm:t>
        <a:bodyPr/>
        <a:lstStyle/>
        <a:p>
          <a:endParaRPr lang="ru-RU"/>
        </a:p>
      </dgm:t>
    </dgm:pt>
    <dgm:pt modelId="{1A6B57BA-8032-4B5A-B07C-B9126DB9C94F}" type="pres">
      <dgm:prSet presAssocID="{69A668DB-B0E4-489B-8D8F-546D4B7FC873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EEF0D-25F0-414A-A830-0E48BBB7338E}" type="pres">
      <dgm:prSet presAssocID="{69A668DB-B0E4-489B-8D8F-546D4B7FC873}" presName="child3group" presStyleCnt="0"/>
      <dgm:spPr/>
    </dgm:pt>
    <dgm:pt modelId="{90126189-79B3-4A84-89B5-CBBA6443E146}" type="pres">
      <dgm:prSet presAssocID="{69A668DB-B0E4-489B-8D8F-546D4B7FC873}" presName="child3" presStyleLbl="bgAcc1" presStyleIdx="2" presStyleCnt="4" custScaleX="150629"/>
      <dgm:spPr/>
      <dgm:t>
        <a:bodyPr/>
        <a:lstStyle/>
        <a:p>
          <a:endParaRPr lang="ru-RU"/>
        </a:p>
      </dgm:t>
    </dgm:pt>
    <dgm:pt modelId="{456E27FC-2546-4FED-A048-F2B4FE534AA8}" type="pres">
      <dgm:prSet presAssocID="{69A668DB-B0E4-489B-8D8F-546D4B7FC873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8D46D-DF06-411D-BAC0-C2686E005090}" type="pres">
      <dgm:prSet presAssocID="{69A668DB-B0E4-489B-8D8F-546D4B7FC873}" presName="child4group" presStyleCnt="0"/>
      <dgm:spPr/>
    </dgm:pt>
    <dgm:pt modelId="{D6713C80-4A19-4C13-AFCA-A03899CE0D3E}" type="pres">
      <dgm:prSet presAssocID="{69A668DB-B0E4-489B-8D8F-546D4B7FC873}" presName="child4" presStyleLbl="bgAcc1" presStyleIdx="3" presStyleCnt="4" custScaleX="157535" custLinFactNeighborX="-6043" custLinFactNeighborY="2052"/>
      <dgm:spPr/>
      <dgm:t>
        <a:bodyPr/>
        <a:lstStyle/>
        <a:p>
          <a:endParaRPr lang="ru-RU"/>
        </a:p>
      </dgm:t>
    </dgm:pt>
    <dgm:pt modelId="{332DE856-DEF7-43A8-8EAF-D3D4EDB17EB1}" type="pres">
      <dgm:prSet presAssocID="{69A668DB-B0E4-489B-8D8F-546D4B7FC873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E62B3B-7D3C-427A-91A5-9089C3653C9E}" type="pres">
      <dgm:prSet presAssocID="{69A668DB-B0E4-489B-8D8F-546D4B7FC873}" presName="childPlaceholder" presStyleCnt="0"/>
      <dgm:spPr/>
    </dgm:pt>
    <dgm:pt modelId="{51D0797D-F4D4-4715-9C5E-BFACF21857F1}" type="pres">
      <dgm:prSet presAssocID="{69A668DB-B0E4-489B-8D8F-546D4B7FC873}" presName="circle" presStyleCnt="0"/>
      <dgm:spPr/>
    </dgm:pt>
    <dgm:pt modelId="{20D7848A-C8C4-4BAA-877C-CB0D4E8A84D9}" type="pres">
      <dgm:prSet presAssocID="{69A668DB-B0E4-489B-8D8F-546D4B7FC873}" presName="quadrant1" presStyleLbl="node1" presStyleIdx="0" presStyleCnt="4" custScaleY="867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AC059-2D99-4FEA-ABE3-3F9391E7B8F8}" type="pres">
      <dgm:prSet presAssocID="{69A668DB-B0E4-489B-8D8F-546D4B7FC873}" presName="quadrant2" presStyleLbl="node1" presStyleIdx="1" presStyleCnt="4" custScaleY="867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4253CD-C002-421E-9850-28D33754FBC3}" type="pres">
      <dgm:prSet presAssocID="{69A668DB-B0E4-489B-8D8F-546D4B7FC873}" presName="quadrant3" presStyleLbl="node1" presStyleIdx="2" presStyleCnt="4" custScaleY="914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951E5-6FD8-4D28-8A24-B1467C9AF4ED}" type="pres">
      <dgm:prSet presAssocID="{69A668DB-B0E4-489B-8D8F-546D4B7FC873}" presName="quadrant4" presStyleLbl="node1" presStyleIdx="3" presStyleCnt="4" custScaleY="933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3FC03-9386-4B56-A642-423951026125}" type="pres">
      <dgm:prSet presAssocID="{69A668DB-B0E4-489B-8D8F-546D4B7FC873}" presName="quadrantPlaceholder" presStyleCnt="0"/>
      <dgm:spPr/>
    </dgm:pt>
    <dgm:pt modelId="{AD6C93A1-DD77-4D83-9793-C7691C31D6B2}" type="pres">
      <dgm:prSet presAssocID="{69A668DB-B0E4-489B-8D8F-546D4B7FC873}" presName="center1" presStyleLbl="fgShp" presStyleIdx="0" presStyleCnt="2" custScaleX="114669" custScaleY="109890" custLinFactNeighborX="-4778" custLinFactNeighborY="-35714"/>
      <dgm:spPr/>
    </dgm:pt>
    <dgm:pt modelId="{8E639A1B-E485-4DCA-877B-3CFDCA151F32}" type="pres">
      <dgm:prSet presAssocID="{69A668DB-B0E4-489B-8D8F-546D4B7FC873}" presName="center2" presStyleLbl="fgShp" presStyleIdx="1" presStyleCnt="2" custScaleX="114667" custLinFactNeighborX="-4778" custLinFactNeighborY="30769"/>
      <dgm:spPr/>
    </dgm:pt>
  </dgm:ptLst>
  <dgm:cxnLst>
    <dgm:cxn modelId="{57201975-7BAC-433E-8CBF-887A1F84F6F1}" type="presOf" srcId="{0BF50585-74E3-4364-9F28-B647A3CA71EE}" destId="{1A6B57BA-8032-4B5A-B07C-B9126DB9C94F}" srcOrd="1" destOrd="0" presId="urn:microsoft.com/office/officeart/2005/8/layout/cycle4#1"/>
    <dgm:cxn modelId="{D123E2F5-1031-4F3D-95DC-B9311F2C5553}" srcId="{69A668DB-B0E4-489B-8D8F-546D4B7FC873}" destId="{89D02F09-B9C2-4EDA-B410-CB306A029371}" srcOrd="1" destOrd="0" parTransId="{28A75958-C7CB-4500-963E-851BF8176CE2}" sibTransId="{4BEA9576-0993-4445-B125-2AA912D32260}"/>
    <dgm:cxn modelId="{791CE408-571A-4D7B-B72C-1EE94103B448}" srcId="{A0D1BF9B-9CA7-4054-A4CE-395863F1FB10}" destId="{D5AD7EA7-265F-4359-A210-1933DC409863}" srcOrd="0" destOrd="0" parTransId="{170F5293-8BD0-4BBB-9EC8-B2B38BA3F88F}" sibTransId="{61ECADE6-54A8-4A47-957B-F4E0EB7819FD}"/>
    <dgm:cxn modelId="{EBCC3B61-B793-48A5-98E4-37136F618C71}" srcId="{69A668DB-B0E4-489B-8D8F-546D4B7FC873}" destId="{2F9CD619-17D1-4C8D-8E4A-6E7DBB5B9BE4}" srcOrd="2" destOrd="0" parTransId="{1E1F2AAE-568C-4852-85C8-7A40AF54415B}" sibTransId="{1FBDC9B8-3955-4527-B71B-7846E5073D36}"/>
    <dgm:cxn modelId="{C97AEEB8-0017-4FDC-AE19-418E230F17EC}" type="presOf" srcId="{69A668DB-B0E4-489B-8D8F-546D4B7FC873}" destId="{4467168D-A778-4892-97ED-90292D47DF23}" srcOrd="0" destOrd="0" presId="urn:microsoft.com/office/officeart/2005/8/layout/cycle4#1"/>
    <dgm:cxn modelId="{1E5EA794-8EF2-4CD0-B9F5-482F39476C1C}" srcId="{2F9CD619-17D1-4C8D-8E4A-6E7DBB5B9BE4}" destId="{95181865-DF4F-4915-83D2-13B8A2497497}" srcOrd="0" destOrd="0" parTransId="{E3E41C14-CE8B-45FD-BCCF-3086CD6279BE}" sibTransId="{982F61AE-BE29-45BB-B606-33EA3FA75E8B}"/>
    <dgm:cxn modelId="{A0ED3A37-C25E-4CCE-9CE5-79E7BA88A3B5}" type="presOf" srcId="{D5AD7EA7-265F-4359-A210-1933DC409863}" destId="{332DE856-DEF7-43A8-8EAF-D3D4EDB17EB1}" srcOrd="1" destOrd="0" presId="urn:microsoft.com/office/officeart/2005/8/layout/cycle4#1"/>
    <dgm:cxn modelId="{AE8E8F3B-6939-4812-A55B-5AF8CE8E1836}" type="presOf" srcId="{A0D1BF9B-9CA7-4054-A4CE-395863F1FB10}" destId="{8B5951E5-6FD8-4D28-8A24-B1467C9AF4ED}" srcOrd="0" destOrd="0" presId="urn:microsoft.com/office/officeart/2005/8/layout/cycle4#1"/>
    <dgm:cxn modelId="{E098BDEE-B81E-4992-952C-82BD2A5D542C}" type="presOf" srcId="{0BF50585-74E3-4364-9F28-B647A3CA71EE}" destId="{F797D4C1-CF36-4136-BEDD-46B23B5CFEC6}" srcOrd="0" destOrd="0" presId="urn:microsoft.com/office/officeart/2005/8/layout/cycle4#1"/>
    <dgm:cxn modelId="{E3DD812F-0B1B-4306-9339-31750080B27E}" type="presOf" srcId="{CAB9F80B-6294-48EA-9A5E-3D4C9D147714}" destId="{20D7848A-C8C4-4BAA-877C-CB0D4E8A84D9}" srcOrd="0" destOrd="0" presId="urn:microsoft.com/office/officeart/2005/8/layout/cycle4#1"/>
    <dgm:cxn modelId="{6B94A5A1-AC15-454B-9966-D1031C0C4B9B}" type="presOf" srcId="{D5AD7EA7-265F-4359-A210-1933DC409863}" destId="{D6713C80-4A19-4C13-AFCA-A03899CE0D3E}" srcOrd="0" destOrd="0" presId="urn:microsoft.com/office/officeart/2005/8/layout/cycle4#1"/>
    <dgm:cxn modelId="{1FCF2E4D-2F86-4B7B-8406-41DFE7D0ACB3}" type="presOf" srcId="{95181865-DF4F-4915-83D2-13B8A2497497}" destId="{456E27FC-2546-4FED-A048-F2B4FE534AA8}" srcOrd="1" destOrd="0" presId="urn:microsoft.com/office/officeart/2005/8/layout/cycle4#1"/>
    <dgm:cxn modelId="{D6FDDAD6-B299-4679-83B9-A5562F66ACF7}" type="presOf" srcId="{CB5A17BD-C091-47B3-97F6-7402D14EAD3F}" destId="{82638C68-CD5A-448B-AE71-7192D0C0F5D8}" srcOrd="1" destOrd="0" presId="urn:microsoft.com/office/officeart/2005/8/layout/cycle4#1"/>
    <dgm:cxn modelId="{1C78CFC9-5F02-49DC-A81E-AB614779481D}" type="presOf" srcId="{CB5A17BD-C091-47B3-97F6-7402D14EAD3F}" destId="{9ECF03CA-7BB1-413F-9D05-45A9B300F5E4}" srcOrd="0" destOrd="0" presId="urn:microsoft.com/office/officeart/2005/8/layout/cycle4#1"/>
    <dgm:cxn modelId="{C4E6132C-29D1-40B2-BB83-F4578F5B9978}" srcId="{89D02F09-B9C2-4EDA-B410-CB306A029371}" destId="{0BF50585-74E3-4364-9F28-B647A3CA71EE}" srcOrd="0" destOrd="0" parTransId="{8380FAD2-3D38-4711-9DEF-7FF6601B768E}" sibTransId="{B8D5077F-876F-4427-B099-DBC2E027042B}"/>
    <dgm:cxn modelId="{46581AE2-E71C-4B94-81D4-C51A4E797385}" srcId="{CAB9F80B-6294-48EA-9A5E-3D4C9D147714}" destId="{CB5A17BD-C091-47B3-97F6-7402D14EAD3F}" srcOrd="0" destOrd="0" parTransId="{443900FD-B2A4-4797-8252-F3D88D8A9596}" sibTransId="{1DC82F62-105C-4020-9DB1-3F7476898D32}"/>
    <dgm:cxn modelId="{3CB767D5-49C7-4E07-A1A6-2F8BBBBFB62B}" srcId="{69A668DB-B0E4-489B-8D8F-546D4B7FC873}" destId="{CAB9F80B-6294-48EA-9A5E-3D4C9D147714}" srcOrd="0" destOrd="0" parTransId="{6868C866-0AEB-4AE1-A7E5-47E83F644E39}" sibTransId="{9E7F7B63-CA29-4794-B43D-92FC203D1839}"/>
    <dgm:cxn modelId="{2AB81601-8EE2-4301-93E8-F02A27958F99}" type="presOf" srcId="{95181865-DF4F-4915-83D2-13B8A2497497}" destId="{90126189-79B3-4A84-89B5-CBBA6443E146}" srcOrd="0" destOrd="0" presId="urn:microsoft.com/office/officeart/2005/8/layout/cycle4#1"/>
    <dgm:cxn modelId="{7C5D882B-0899-406C-839A-881BBAED2BAF}" srcId="{69A668DB-B0E4-489B-8D8F-546D4B7FC873}" destId="{A0D1BF9B-9CA7-4054-A4CE-395863F1FB10}" srcOrd="3" destOrd="0" parTransId="{2046847E-BC7B-4981-AC95-7D9F0A538F55}" sibTransId="{224AC337-7FA7-47D3-A734-C57F687E2810}"/>
    <dgm:cxn modelId="{035FF450-F61B-42AA-8AC6-83FD9AF39323}" type="presOf" srcId="{2F9CD619-17D1-4C8D-8E4A-6E7DBB5B9BE4}" destId="{654253CD-C002-421E-9850-28D33754FBC3}" srcOrd="0" destOrd="0" presId="urn:microsoft.com/office/officeart/2005/8/layout/cycle4#1"/>
    <dgm:cxn modelId="{145257D7-3B11-4210-8220-7A882FF773DE}" type="presOf" srcId="{89D02F09-B9C2-4EDA-B410-CB306A029371}" destId="{527AC059-2D99-4FEA-ABE3-3F9391E7B8F8}" srcOrd="0" destOrd="0" presId="urn:microsoft.com/office/officeart/2005/8/layout/cycle4#1"/>
    <dgm:cxn modelId="{3195CF9B-FAD2-4020-8CC5-103A754535BA}" type="presParOf" srcId="{4467168D-A778-4892-97ED-90292D47DF23}" destId="{C4DB0BE1-81ED-49FD-9E72-AF6A372B5E58}" srcOrd="0" destOrd="0" presId="urn:microsoft.com/office/officeart/2005/8/layout/cycle4#1"/>
    <dgm:cxn modelId="{77AD57D4-44ED-49AA-8F59-D425D76A9CE8}" type="presParOf" srcId="{C4DB0BE1-81ED-49FD-9E72-AF6A372B5E58}" destId="{76799DC5-CF7D-4A20-B962-A35A37DAF115}" srcOrd="0" destOrd="0" presId="urn:microsoft.com/office/officeart/2005/8/layout/cycle4#1"/>
    <dgm:cxn modelId="{F2FBA167-A73F-4120-89BB-5BCCCE782B6A}" type="presParOf" srcId="{76799DC5-CF7D-4A20-B962-A35A37DAF115}" destId="{9ECF03CA-7BB1-413F-9D05-45A9B300F5E4}" srcOrd="0" destOrd="0" presId="urn:microsoft.com/office/officeart/2005/8/layout/cycle4#1"/>
    <dgm:cxn modelId="{ED4A897B-825D-49AB-B570-F6C3300B5519}" type="presParOf" srcId="{76799DC5-CF7D-4A20-B962-A35A37DAF115}" destId="{82638C68-CD5A-448B-AE71-7192D0C0F5D8}" srcOrd="1" destOrd="0" presId="urn:microsoft.com/office/officeart/2005/8/layout/cycle4#1"/>
    <dgm:cxn modelId="{EFD2AF2E-6BE0-4903-BD41-011FFE14370A}" type="presParOf" srcId="{C4DB0BE1-81ED-49FD-9E72-AF6A372B5E58}" destId="{0A077EEB-F620-413D-8A3B-4BE08B04301F}" srcOrd="1" destOrd="0" presId="urn:microsoft.com/office/officeart/2005/8/layout/cycle4#1"/>
    <dgm:cxn modelId="{EDBBE765-5000-41B9-8842-76195048C27C}" type="presParOf" srcId="{0A077EEB-F620-413D-8A3B-4BE08B04301F}" destId="{F797D4C1-CF36-4136-BEDD-46B23B5CFEC6}" srcOrd="0" destOrd="0" presId="urn:microsoft.com/office/officeart/2005/8/layout/cycle4#1"/>
    <dgm:cxn modelId="{94498076-1C5C-45F2-9216-D98CDE010827}" type="presParOf" srcId="{0A077EEB-F620-413D-8A3B-4BE08B04301F}" destId="{1A6B57BA-8032-4B5A-B07C-B9126DB9C94F}" srcOrd="1" destOrd="0" presId="urn:microsoft.com/office/officeart/2005/8/layout/cycle4#1"/>
    <dgm:cxn modelId="{16F4CE1A-E940-4D6C-8720-ED96535B815A}" type="presParOf" srcId="{C4DB0BE1-81ED-49FD-9E72-AF6A372B5E58}" destId="{596EEF0D-25F0-414A-A830-0E48BBB7338E}" srcOrd="2" destOrd="0" presId="urn:microsoft.com/office/officeart/2005/8/layout/cycle4#1"/>
    <dgm:cxn modelId="{1EF5C926-3EB0-4A7C-9C89-76CC3FC911AB}" type="presParOf" srcId="{596EEF0D-25F0-414A-A830-0E48BBB7338E}" destId="{90126189-79B3-4A84-89B5-CBBA6443E146}" srcOrd="0" destOrd="0" presId="urn:microsoft.com/office/officeart/2005/8/layout/cycle4#1"/>
    <dgm:cxn modelId="{1F1F9D7B-70F8-4F64-8A61-7D6047561E0E}" type="presParOf" srcId="{596EEF0D-25F0-414A-A830-0E48BBB7338E}" destId="{456E27FC-2546-4FED-A048-F2B4FE534AA8}" srcOrd="1" destOrd="0" presId="urn:microsoft.com/office/officeart/2005/8/layout/cycle4#1"/>
    <dgm:cxn modelId="{1A9FE0E3-85C2-4740-A2C0-4CF3BFD97DDE}" type="presParOf" srcId="{C4DB0BE1-81ED-49FD-9E72-AF6A372B5E58}" destId="{25F8D46D-DF06-411D-BAC0-C2686E005090}" srcOrd="3" destOrd="0" presId="urn:microsoft.com/office/officeart/2005/8/layout/cycle4#1"/>
    <dgm:cxn modelId="{6EDCC94A-8F4E-4D6D-93E4-81BF076E059D}" type="presParOf" srcId="{25F8D46D-DF06-411D-BAC0-C2686E005090}" destId="{D6713C80-4A19-4C13-AFCA-A03899CE0D3E}" srcOrd="0" destOrd="0" presId="urn:microsoft.com/office/officeart/2005/8/layout/cycle4#1"/>
    <dgm:cxn modelId="{874A833F-3A5B-4B60-8431-3EDAA33B53F3}" type="presParOf" srcId="{25F8D46D-DF06-411D-BAC0-C2686E005090}" destId="{332DE856-DEF7-43A8-8EAF-D3D4EDB17EB1}" srcOrd="1" destOrd="0" presId="urn:microsoft.com/office/officeart/2005/8/layout/cycle4#1"/>
    <dgm:cxn modelId="{02B9DB02-0C58-4B2E-868F-2021EE6F23CC}" type="presParOf" srcId="{C4DB0BE1-81ED-49FD-9E72-AF6A372B5E58}" destId="{5FE62B3B-7D3C-427A-91A5-9089C3653C9E}" srcOrd="4" destOrd="0" presId="urn:microsoft.com/office/officeart/2005/8/layout/cycle4#1"/>
    <dgm:cxn modelId="{DF347430-60DB-4888-BA35-EFEDDD8EA335}" type="presParOf" srcId="{4467168D-A778-4892-97ED-90292D47DF23}" destId="{51D0797D-F4D4-4715-9C5E-BFACF21857F1}" srcOrd="1" destOrd="0" presId="urn:microsoft.com/office/officeart/2005/8/layout/cycle4#1"/>
    <dgm:cxn modelId="{DBF1CDC5-DB31-44DD-B1FE-80086A2559EC}" type="presParOf" srcId="{51D0797D-F4D4-4715-9C5E-BFACF21857F1}" destId="{20D7848A-C8C4-4BAA-877C-CB0D4E8A84D9}" srcOrd="0" destOrd="0" presId="urn:microsoft.com/office/officeart/2005/8/layout/cycle4#1"/>
    <dgm:cxn modelId="{26801615-B496-4F14-A1D3-412003F1EE59}" type="presParOf" srcId="{51D0797D-F4D4-4715-9C5E-BFACF21857F1}" destId="{527AC059-2D99-4FEA-ABE3-3F9391E7B8F8}" srcOrd="1" destOrd="0" presId="urn:microsoft.com/office/officeart/2005/8/layout/cycle4#1"/>
    <dgm:cxn modelId="{9890CCF3-3FFA-4C5E-A23B-05E5103C7927}" type="presParOf" srcId="{51D0797D-F4D4-4715-9C5E-BFACF21857F1}" destId="{654253CD-C002-421E-9850-28D33754FBC3}" srcOrd="2" destOrd="0" presId="urn:microsoft.com/office/officeart/2005/8/layout/cycle4#1"/>
    <dgm:cxn modelId="{F4864688-1F49-4CF9-8890-527661572A73}" type="presParOf" srcId="{51D0797D-F4D4-4715-9C5E-BFACF21857F1}" destId="{8B5951E5-6FD8-4D28-8A24-B1467C9AF4ED}" srcOrd="3" destOrd="0" presId="urn:microsoft.com/office/officeart/2005/8/layout/cycle4#1"/>
    <dgm:cxn modelId="{12125FFC-DC4B-4DBA-9A1A-704EAA0241A6}" type="presParOf" srcId="{51D0797D-F4D4-4715-9C5E-BFACF21857F1}" destId="{E6D3FC03-9386-4B56-A642-423951026125}" srcOrd="4" destOrd="0" presId="urn:microsoft.com/office/officeart/2005/8/layout/cycle4#1"/>
    <dgm:cxn modelId="{B82D4488-1C8A-4C02-B1FC-2EF9D0A46A39}" type="presParOf" srcId="{4467168D-A778-4892-97ED-90292D47DF23}" destId="{AD6C93A1-DD77-4D83-9793-C7691C31D6B2}" srcOrd="2" destOrd="0" presId="urn:microsoft.com/office/officeart/2005/8/layout/cycle4#1"/>
    <dgm:cxn modelId="{FEE722ED-016A-4A34-92C6-A8CCCE4FBB8E}" type="presParOf" srcId="{4467168D-A778-4892-97ED-90292D47DF23}" destId="{8E639A1B-E485-4DCA-877B-3CFDCA151F32}" srcOrd="3" destOrd="0" presId="urn:microsoft.com/office/officeart/2005/8/layout/cycle4#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BFD86B-6F9A-4B5E-9D73-B87F8D014729}" type="doc">
      <dgm:prSet loTypeId="urn:microsoft.com/office/officeart/2005/8/layout/hierarchy5" loCatId="hierarchy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8C4B3F5F-BE26-4259-B778-D4B4AD1703EA}">
      <dgm:prSet phldrT="[Текст]" custT="1"/>
      <dgm:spPr/>
      <dgm:t>
        <a:bodyPr/>
        <a:lstStyle/>
        <a:p>
          <a:r>
            <a: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Кең дүниетаным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CB9320-9A5A-48F0-864F-DF70D56B8920}" type="parTrans" cxnId="{27B24DBC-9310-48B6-8AFF-2E1FB8F149C0}">
      <dgm:prSet/>
      <dgm:spPr/>
      <dgm:t>
        <a:bodyPr/>
        <a:lstStyle/>
        <a:p>
          <a:endParaRPr lang="ru-RU"/>
        </a:p>
      </dgm:t>
    </dgm:pt>
    <dgm:pt modelId="{A5A299D3-7778-473C-B319-706F153CD9E0}" type="sibTrans" cxnId="{27B24DBC-9310-48B6-8AFF-2E1FB8F149C0}">
      <dgm:prSet/>
      <dgm:spPr/>
      <dgm:t>
        <a:bodyPr/>
        <a:lstStyle/>
        <a:p>
          <a:endParaRPr lang="ru-RU"/>
        </a:p>
      </dgm:t>
    </dgm:pt>
    <dgm:pt modelId="{52F8119A-1D5B-44C2-BB15-79677AE54013}">
      <dgm:prSet phldrT="[Текст]"/>
      <dgm:spPr/>
      <dgm:t>
        <a:bodyPr/>
        <a:lstStyle/>
        <a:p>
          <a:r>
            <a: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Тұлғаның өзіндік дамуы</a:t>
          </a:r>
        </a:p>
      </dgm:t>
    </dgm:pt>
    <dgm:pt modelId="{1696BB6B-20C9-4090-86BA-509B86751409}" type="parTrans" cxnId="{791E9461-27C2-41E6-8757-F4101787758F}">
      <dgm:prSet/>
      <dgm:spPr/>
      <dgm:t>
        <a:bodyPr/>
        <a:lstStyle/>
        <a:p>
          <a:endParaRPr lang="ru-RU"/>
        </a:p>
      </dgm:t>
    </dgm:pt>
    <dgm:pt modelId="{E31984F9-B610-4591-9C0C-140D0EEF3A58}" type="sibTrans" cxnId="{791E9461-27C2-41E6-8757-F4101787758F}">
      <dgm:prSet/>
      <dgm:spPr/>
      <dgm:t>
        <a:bodyPr/>
        <a:lstStyle/>
        <a:p>
          <a:endParaRPr lang="ru-RU"/>
        </a:p>
      </dgm:t>
    </dgm:pt>
    <dgm:pt modelId="{A3771D54-5E1D-4F24-865D-E441299EF5B0}">
      <dgm:prSet phldrT="[Текст]"/>
      <dgm:spPr/>
      <dgm:t>
        <a:bodyPr/>
        <a:lstStyle/>
        <a:p>
          <a:r>
            <a: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Бірлесе үйрену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F47219-9636-4F33-893B-755021E9AC9B}" type="parTrans" cxnId="{174EDA9A-EEE0-4F35-8DB2-9F5C741379D2}">
      <dgm:prSet/>
      <dgm:spPr/>
      <dgm:t>
        <a:bodyPr/>
        <a:lstStyle/>
        <a:p>
          <a:endParaRPr lang="ru-RU"/>
        </a:p>
      </dgm:t>
    </dgm:pt>
    <dgm:pt modelId="{507F3A5A-0229-4339-808F-C96566474183}" type="sibTrans" cxnId="{174EDA9A-EEE0-4F35-8DB2-9F5C741379D2}">
      <dgm:prSet/>
      <dgm:spPr/>
      <dgm:t>
        <a:bodyPr/>
        <a:lstStyle/>
        <a:p>
          <a:endParaRPr lang="ru-RU"/>
        </a:p>
      </dgm:t>
    </dgm:pt>
    <dgm:pt modelId="{AB366EBD-366D-4D98-A86B-E1A967612EDF}">
      <dgm:prSet phldrT="[Текст]"/>
      <dgm:spPr/>
      <dgm:t>
        <a:bodyPr/>
        <a:lstStyle/>
        <a:p>
          <a:r>
            <a: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Бірлескен топтық жұмыс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20A7BF-7FEC-4226-9A6F-F8C1E50DF20C}" type="parTrans" cxnId="{9C35E69F-FD02-4153-91A8-B0A897CB6363}">
      <dgm:prSet/>
      <dgm:spPr/>
      <dgm:t>
        <a:bodyPr/>
        <a:lstStyle/>
        <a:p>
          <a:endParaRPr lang="ru-RU"/>
        </a:p>
      </dgm:t>
    </dgm:pt>
    <dgm:pt modelId="{1C35C374-8AA3-4C46-93F3-9644C70BE2C2}" type="sibTrans" cxnId="{9C35E69F-FD02-4153-91A8-B0A897CB6363}">
      <dgm:prSet/>
      <dgm:spPr/>
      <dgm:t>
        <a:bodyPr/>
        <a:lstStyle/>
        <a:p>
          <a:endParaRPr lang="ru-RU"/>
        </a:p>
      </dgm:t>
    </dgm:pt>
    <dgm:pt modelId="{FA7B361A-377B-4E8B-B8C9-77FEF7AC536E}">
      <dgm:prSet phldrT="[Текст]"/>
      <dgm:spPr/>
      <dgm:t>
        <a:bodyPr/>
        <a:lstStyle/>
        <a:p>
          <a:r>
            <a: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Жаңалыққа жаны құмар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B6C06F-69D4-426B-94F8-19CFF0CDB918}" type="parTrans" cxnId="{2E1C4ECD-F703-4373-8187-9A24346982CC}">
      <dgm:prSet/>
      <dgm:spPr/>
      <dgm:t>
        <a:bodyPr/>
        <a:lstStyle/>
        <a:p>
          <a:endParaRPr lang="ru-RU"/>
        </a:p>
      </dgm:t>
    </dgm:pt>
    <dgm:pt modelId="{88F7D604-B740-4184-A83F-6F63920E25A2}" type="sibTrans" cxnId="{2E1C4ECD-F703-4373-8187-9A24346982CC}">
      <dgm:prSet/>
      <dgm:spPr/>
      <dgm:t>
        <a:bodyPr/>
        <a:lstStyle/>
        <a:p>
          <a:endParaRPr lang="ru-RU"/>
        </a:p>
      </dgm:t>
    </dgm:pt>
    <dgm:pt modelId="{4D6FE06A-84F8-47DF-9A6A-E303FF2049AE}">
      <dgm:prSet phldrT="[Текст]"/>
      <dgm:spPr/>
      <dgm:t>
        <a:bodyPr/>
        <a:lstStyle/>
        <a:p>
          <a:r>
            <a: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Коммуникативтік дағды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806275-4A30-4508-8B6C-0B6528126728}" type="parTrans" cxnId="{78167585-D0B2-4062-ABAD-9C8ACD5080E3}">
      <dgm:prSet/>
      <dgm:spPr/>
      <dgm:t>
        <a:bodyPr/>
        <a:lstStyle/>
        <a:p>
          <a:endParaRPr lang="ru-RU"/>
        </a:p>
      </dgm:t>
    </dgm:pt>
    <dgm:pt modelId="{6E1CCE61-D9F6-4CCA-95D1-8E546C556479}" type="sibTrans" cxnId="{78167585-D0B2-4062-ABAD-9C8ACD5080E3}">
      <dgm:prSet/>
      <dgm:spPr/>
      <dgm:t>
        <a:bodyPr/>
        <a:lstStyle/>
        <a:p>
          <a:endParaRPr lang="ru-RU"/>
        </a:p>
      </dgm:t>
    </dgm:pt>
    <dgm:pt modelId="{FBC7BAAD-EEAD-46ED-BC7E-1C2503F998A9}">
      <dgm:prSet phldrT="[Текст]"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Сын т</a:t>
          </a:r>
          <a:r>
            <a:rPr lang="kk-KZ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ұрғысынан ойлау</a:t>
          </a:r>
          <a:endParaRPr lang="ru-RU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26FEDD-6CA7-4194-8E12-E10153C4E34B}" type="parTrans" cxnId="{A89EE258-9552-492B-877B-47E4E75017F3}">
      <dgm:prSet/>
      <dgm:spPr/>
      <dgm:t>
        <a:bodyPr/>
        <a:lstStyle/>
        <a:p>
          <a:endParaRPr lang="ru-RU"/>
        </a:p>
      </dgm:t>
    </dgm:pt>
    <dgm:pt modelId="{0BA4401E-56DE-42E4-9D90-BE299C9B912F}" type="sibTrans" cxnId="{A89EE258-9552-492B-877B-47E4E75017F3}">
      <dgm:prSet/>
      <dgm:spPr/>
      <dgm:t>
        <a:bodyPr/>
        <a:lstStyle/>
        <a:p>
          <a:endParaRPr lang="ru-RU"/>
        </a:p>
      </dgm:t>
    </dgm:pt>
    <dgm:pt modelId="{56AC6420-402D-4DA9-A4F6-577A967571EA}">
      <dgm:prSet phldrT="[Текст]"/>
      <dgm:spPr/>
      <dgm:t>
        <a:bodyPr/>
        <a:lstStyle/>
        <a:p>
          <a:r>
            <a:rPr lang="kk-KZ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Ойлау туралы ойлану</a:t>
          </a:r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E358D4-4E43-4983-9FF8-BF3EFC38EB51}" type="parTrans" cxnId="{4996A8C9-B474-434C-BEE7-D4715D17755E}">
      <dgm:prSet/>
      <dgm:spPr/>
      <dgm:t>
        <a:bodyPr/>
        <a:lstStyle/>
        <a:p>
          <a:endParaRPr lang="ru-RU"/>
        </a:p>
      </dgm:t>
    </dgm:pt>
    <dgm:pt modelId="{413FDB74-1EE1-4DC3-95B5-A5B42256631F}" type="sibTrans" cxnId="{4996A8C9-B474-434C-BEE7-D4715D17755E}">
      <dgm:prSet/>
      <dgm:spPr/>
      <dgm:t>
        <a:bodyPr/>
        <a:lstStyle/>
        <a:p>
          <a:endParaRPr lang="ru-RU"/>
        </a:p>
      </dgm:t>
    </dgm:pt>
    <dgm:pt modelId="{68784654-48EE-41AF-99DA-9ADEBE699C2F}">
      <dgm:prSet phldrT="[Текст]"/>
      <dgm:spPr/>
      <dgm:t>
        <a:bodyPr/>
        <a:lstStyle/>
        <a:p>
          <a:r>
            <a:rPr lang="kk-KZ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Рефлексивтік оқыту</a:t>
          </a:r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994FF5-2FBF-41ED-B302-DF0A358241C8}" type="parTrans" cxnId="{9A05EABE-5545-40A0-9FD3-B97415AFF3C3}">
      <dgm:prSet/>
      <dgm:spPr/>
      <dgm:t>
        <a:bodyPr/>
        <a:lstStyle/>
        <a:p>
          <a:endParaRPr lang="ru-RU"/>
        </a:p>
      </dgm:t>
    </dgm:pt>
    <dgm:pt modelId="{776D8FF8-1EF9-41CA-B8B6-E6C6A55C3B11}" type="sibTrans" cxnId="{9A05EABE-5545-40A0-9FD3-B97415AFF3C3}">
      <dgm:prSet/>
      <dgm:spPr/>
      <dgm:t>
        <a:bodyPr/>
        <a:lstStyle/>
        <a:p>
          <a:endParaRPr lang="ru-RU"/>
        </a:p>
      </dgm:t>
    </dgm:pt>
    <dgm:pt modelId="{469D18BE-4C93-4E77-A90D-92F76D2E0762}">
      <dgm:prSet phldrT="[Текст]"/>
      <dgm:spPr/>
      <dgm:t>
        <a:bodyPr/>
        <a:lstStyle/>
        <a:p>
          <a:r>
            <a: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Өзіндік пікір </a:t>
          </a:r>
        </a:p>
        <a:p>
          <a:r>
            <a: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қалыптасу</a:t>
          </a:r>
        </a:p>
      </dgm:t>
    </dgm:pt>
    <dgm:pt modelId="{9BD5A19F-8252-40FF-9A8E-FE368AC79E0B}" type="parTrans" cxnId="{F4B27F56-036A-4432-ADC6-83F3A2AD8363}">
      <dgm:prSet/>
      <dgm:spPr/>
      <dgm:t>
        <a:bodyPr/>
        <a:lstStyle/>
        <a:p>
          <a:endParaRPr lang="ru-RU"/>
        </a:p>
      </dgm:t>
    </dgm:pt>
    <dgm:pt modelId="{4FDA24EE-38F7-41D3-9611-1D8750D24C94}" type="sibTrans" cxnId="{F4B27F56-036A-4432-ADC6-83F3A2AD8363}">
      <dgm:prSet/>
      <dgm:spPr/>
      <dgm:t>
        <a:bodyPr/>
        <a:lstStyle/>
        <a:p>
          <a:endParaRPr lang="ru-RU"/>
        </a:p>
      </dgm:t>
    </dgm:pt>
    <dgm:pt modelId="{20096F19-32B7-4AAD-8670-789FE8807761}" type="pres">
      <dgm:prSet presAssocID="{16BFD86B-6F9A-4B5E-9D73-B87F8D01472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1CDBFD-7C8B-4AD8-8308-0EEA764E525D}" type="pres">
      <dgm:prSet presAssocID="{16BFD86B-6F9A-4B5E-9D73-B87F8D014729}" presName="hierFlow" presStyleCnt="0"/>
      <dgm:spPr/>
      <dgm:t>
        <a:bodyPr/>
        <a:lstStyle/>
        <a:p>
          <a:endParaRPr lang="ru-RU"/>
        </a:p>
      </dgm:t>
    </dgm:pt>
    <dgm:pt modelId="{838C59B4-68ED-48C6-9AEE-0576A40F5B7A}" type="pres">
      <dgm:prSet presAssocID="{16BFD86B-6F9A-4B5E-9D73-B87F8D014729}" presName="firstBuf" presStyleCnt="0"/>
      <dgm:spPr/>
      <dgm:t>
        <a:bodyPr/>
        <a:lstStyle/>
        <a:p>
          <a:endParaRPr lang="ru-RU"/>
        </a:p>
      </dgm:t>
    </dgm:pt>
    <dgm:pt modelId="{561B4440-F4E5-4670-B4F1-DD4E2C563F3F}" type="pres">
      <dgm:prSet presAssocID="{16BFD86B-6F9A-4B5E-9D73-B87F8D014729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71BC913-4922-45A7-98B6-E1371BF49AA2}" type="pres">
      <dgm:prSet presAssocID="{8C4B3F5F-BE26-4259-B778-D4B4AD1703EA}" presName="Name17" presStyleCnt="0"/>
      <dgm:spPr/>
      <dgm:t>
        <a:bodyPr/>
        <a:lstStyle/>
        <a:p>
          <a:endParaRPr lang="ru-RU"/>
        </a:p>
      </dgm:t>
    </dgm:pt>
    <dgm:pt modelId="{97690A04-B3F2-4D9B-8E0C-43F43B03DE59}" type="pres">
      <dgm:prSet presAssocID="{8C4B3F5F-BE26-4259-B778-D4B4AD1703EA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754FBE-C748-4D55-B9E3-5131F130A40B}" type="pres">
      <dgm:prSet presAssocID="{8C4B3F5F-BE26-4259-B778-D4B4AD1703EA}" presName="hierChild2" presStyleCnt="0"/>
      <dgm:spPr/>
      <dgm:t>
        <a:bodyPr/>
        <a:lstStyle/>
        <a:p>
          <a:endParaRPr lang="ru-RU"/>
        </a:p>
      </dgm:t>
    </dgm:pt>
    <dgm:pt modelId="{395BA574-E10E-4D36-BA95-DF496E1376C3}" type="pres">
      <dgm:prSet presAssocID="{1696BB6B-20C9-4090-86BA-509B86751409}" presName="Name25" presStyleLbl="parChTrans1D2" presStyleIdx="0" presStyleCnt="3"/>
      <dgm:spPr/>
      <dgm:t>
        <a:bodyPr/>
        <a:lstStyle/>
        <a:p>
          <a:endParaRPr lang="ru-RU"/>
        </a:p>
      </dgm:t>
    </dgm:pt>
    <dgm:pt modelId="{520AACFF-775E-408B-9A20-CFB1B82A88F2}" type="pres">
      <dgm:prSet presAssocID="{1696BB6B-20C9-4090-86BA-509B86751409}" presName="connTx" presStyleLbl="parChTrans1D2" presStyleIdx="0" presStyleCnt="3"/>
      <dgm:spPr/>
      <dgm:t>
        <a:bodyPr/>
        <a:lstStyle/>
        <a:p>
          <a:endParaRPr lang="ru-RU"/>
        </a:p>
      </dgm:t>
    </dgm:pt>
    <dgm:pt modelId="{9495B879-8072-4D07-91C8-AF02D9925163}" type="pres">
      <dgm:prSet presAssocID="{52F8119A-1D5B-44C2-BB15-79677AE54013}" presName="Name30" presStyleCnt="0"/>
      <dgm:spPr/>
      <dgm:t>
        <a:bodyPr/>
        <a:lstStyle/>
        <a:p>
          <a:endParaRPr lang="ru-RU"/>
        </a:p>
      </dgm:t>
    </dgm:pt>
    <dgm:pt modelId="{86EC5E97-02D5-4F65-8EA4-A0B391B598AB}" type="pres">
      <dgm:prSet presAssocID="{52F8119A-1D5B-44C2-BB15-79677AE54013}" presName="level2Shape" presStyleLbl="node2" presStyleIdx="0" presStyleCnt="3"/>
      <dgm:spPr/>
      <dgm:t>
        <a:bodyPr/>
        <a:lstStyle/>
        <a:p>
          <a:endParaRPr lang="ru-RU"/>
        </a:p>
      </dgm:t>
    </dgm:pt>
    <dgm:pt modelId="{095E83DE-48FB-434A-9C1E-F37CC2815CA3}" type="pres">
      <dgm:prSet presAssocID="{52F8119A-1D5B-44C2-BB15-79677AE54013}" presName="hierChild3" presStyleCnt="0"/>
      <dgm:spPr/>
      <dgm:t>
        <a:bodyPr/>
        <a:lstStyle/>
        <a:p>
          <a:endParaRPr lang="ru-RU"/>
        </a:p>
      </dgm:t>
    </dgm:pt>
    <dgm:pt modelId="{7DAB9A8B-64EE-43D1-9326-D2336883B8BD}" type="pres">
      <dgm:prSet presAssocID="{9BD5A19F-8252-40FF-9A8E-FE368AC79E0B}" presName="Name25" presStyleLbl="parChTrans1D2" presStyleIdx="1" presStyleCnt="3"/>
      <dgm:spPr/>
      <dgm:t>
        <a:bodyPr/>
        <a:lstStyle/>
        <a:p>
          <a:endParaRPr lang="ru-RU"/>
        </a:p>
      </dgm:t>
    </dgm:pt>
    <dgm:pt modelId="{F0F64A71-0A91-418A-A632-F62225EFBAD3}" type="pres">
      <dgm:prSet presAssocID="{9BD5A19F-8252-40FF-9A8E-FE368AC79E0B}" presName="connTx" presStyleLbl="parChTrans1D2" presStyleIdx="1" presStyleCnt="3"/>
      <dgm:spPr/>
      <dgm:t>
        <a:bodyPr/>
        <a:lstStyle/>
        <a:p>
          <a:endParaRPr lang="ru-RU"/>
        </a:p>
      </dgm:t>
    </dgm:pt>
    <dgm:pt modelId="{79050D13-A29A-4B3A-8D2A-2E9895423865}" type="pres">
      <dgm:prSet presAssocID="{469D18BE-4C93-4E77-A90D-92F76D2E0762}" presName="Name30" presStyleCnt="0"/>
      <dgm:spPr/>
      <dgm:t>
        <a:bodyPr/>
        <a:lstStyle/>
        <a:p>
          <a:endParaRPr lang="ru-RU"/>
        </a:p>
      </dgm:t>
    </dgm:pt>
    <dgm:pt modelId="{5E178452-BC97-4E18-88F0-B7402C2B6D33}" type="pres">
      <dgm:prSet presAssocID="{469D18BE-4C93-4E77-A90D-92F76D2E0762}" presName="level2Shape" presStyleLbl="node2" presStyleIdx="1" presStyleCnt="3" custLinFactNeighborX="0" custLinFactNeighborY="29968"/>
      <dgm:spPr/>
      <dgm:t>
        <a:bodyPr/>
        <a:lstStyle/>
        <a:p>
          <a:endParaRPr lang="ru-RU"/>
        </a:p>
      </dgm:t>
    </dgm:pt>
    <dgm:pt modelId="{FC66A8DC-8F97-4823-B387-42AE294BF86E}" type="pres">
      <dgm:prSet presAssocID="{469D18BE-4C93-4E77-A90D-92F76D2E0762}" presName="hierChild3" presStyleCnt="0"/>
      <dgm:spPr/>
      <dgm:t>
        <a:bodyPr/>
        <a:lstStyle/>
        <a:p>
          <a:endParaRPr lang="ru-RU"/>
        </a:p>
      </dgm:t>
    </dgm:pt>
    <dgm:pt modelId="{009742DF-BB07-436B-8EC2-4366A6850199}" type="pres">
      <dgm:prSet presAssocID="{91F47219-9636-4F33-893B-755021E9AC9B}" presName="Name25" presStyleLbl="parChTrans1D3" presStyleIdx="0" presStyleCnt="3"/>
      <dgm:spPr/>
      <dgm:t>
        <a:bodyPr/>
        <a:lstStyle/>
        <a:p>
          <a:endParaRPr lang="ru-RU"/>
        </a:p>
      </dgm:t>
    </dgm:pt>
    <dgm:pt modelId="{7977C6EC-5F58-4EB2-870A-5975D232A2C7}" type="pres">
      <dgm:prSet presAssocID="{91F47219-9636-4F33-893B-755021E9AC9B}" presName="connTx" presStyleLbl="parChTrans1D3" presStyleIdx="0" presStyleCnt="3"/>
      <dgm:spPr/>
      <dgm:t>
        <a:bodyPr/>
        <a:lstStyle/>
        <a:p>
          <a:endParaRPr lang="ru-RU"/>
        </a:p>
      </dgm:t>
    </dgm:pt>
    <dgm:pt modelId="{15A630A0-16E3-4169-93F6-06160650A850}" type="pres">
      <dgm:prSet presAssocID="{A3771D54-5E1D-4F24-865D-E441299EF5B0}" presName="Name30" presStyleCnt="0"/>
      <dgm:spPr/>
      <dgm:t>
        <a:bodyPr/>
        <a:lstStyle/>
        <a:p>
          <a:endParaRPr lang="ru-RU"/>
        </a:p>
      </dgm:t>
    </dgm:pt>
    <dgm:pt modelId="{47516FD6-43D6-4119-8A74-07AA37ADCC95}" type="pres">
      <dgm:prSet presAssocID="{A3771D54-5E1D-4F24-865D-E441299EF5B0}" presName="level2Shape" presStyleLbl="node3" presStyleIdx="0" presStyleCnt="3" custLinFactNeighborX="-2817" custLinFactNeighborY="-59279"/>
      <dgm:spPr/>
      <dgm:t>
        <a:bodyPr/>
        <a:lstStyle/>
        <a:p>
          <a:endParaRPr lang="ru-RU"/>
        </a:p>
      </dgm:t>
    </dgm:pt>
    <dgm:pt modelId="{B0E11F3C-9A20-4A86-AFB8-2BAC3987F3D9}" type="pres">
      <dgm:prSet presAssocID="{A3771D54-5E1D-4F24-865D-E441299EF5B0}" presName="hierChild3" presStyleCnt="0"/>
      <dgm:spPr/>
      <dgm:t>
        <a:bodyPr/>
        <a:lstStyle/>
        <a:p>
          <a:endParaRPr lang="ru-RU"/>
        </a:p>
      </dgm:t>
    </dgm:pt>
    <dgm:pt modelId="{134333F0-64E5-4A4A-AA90-CC00F3F5A584}" type="pres">
      <dgm:prSet presAssocID="{2420A7BF-7FEC-4226-9A6F-F8C1E50DF20C}" presName="Name25" presStyleLbl="parChTrans1D3" presStyleIdx="1" presStyleCnt="3"/>
      <dgm:spPr/>
      <dgm:t>
        <a:bodyPr/>
        <a:lstStyle/>
        <a:p>
          <a:endParaRPr lang="ru-RU"/>
        </a:p>
      </dgm:t>
    </dgm:pt>
    <dgm:pt modelId="{C2B123E7-C5C5-407A-AAF8-D1EE750BD3FE}" type="pres">
      <dgm:prSet presAssocID="{2420A7BF-7FEC-4226-9A6F-F8C1E50DF20C}" presName="connTx" presStyleLbl="parChTrans1D3" presStyleIdx="1" presStyleCnt="3"/>
      <dgm:spPr/>
      <dgm:t>
        <a:bodyPr/>
        <a:lstStyle/>
        <a:p>
          <a:endParaRPr lang="ru-RU"/>
        </a:p>
      </dgm:t>
    </dgm:pt>
    <dgm:pt modelId="{26AAD77C-7D0B-4B71-81A3-921EA05DD2A8}" type="pres">
      <dgm:prSet presAssocID="{AB366EBD-366D-4D98-A86B-E1A967612EDF}" presName="Name30" presStyleCnt="0"/>
      <dgm:spPr/>
      <dgm:t>
        <a:bodyPr/>
        <a:lstStyle/>
        <a:p>
          <a:endParaRPr lang="ru-RU"/>
        </a:p>
      </dgm:t>
    </dgm:pt>
    <dgm:pt modelId="{51C12B13-2089-4EEB-8461-F1908A9083F6}" type="pres">
      <dgm:prSet presAssocID="{AB366EBD-366D-4D98-A86B-E1A967612EDF}" presName="level2Shape" presStyleLbl="node3" presStyleIdx="1" presStyleCnt="3" custLinFactNeighborX="-2817" custLinFactNeighborY="-27532"/>
      <dgm:spPr/>
      <dgm:t>
        <a:bodyPr/>
        <a:lstStyle/>
        <a:p>
          <a:endParaRPr lang="ru-RU"/>
        </a:p>
      </dgm:t>
    </dgm:pt>
    <dgm:pt modelId="{3E3A017E-BCAF-4E5D-9C76-4F074E28AB63}" type="pres">
      <dgm:prSet presAssocID="{AB366EBD-366D-4D98-A86B-E1A967612EDF}" presName="hierChild3" presStyleCnt="0"/>
      <dgm:spPr/>
      <dgm:t>
        <a:bodyPr/>
        <a:lstStyle/>
        <a:p>
          <a:endParaRPr lang="ru-RU"/>
        </a:p>
      </dgm:t>
    </dgm:pt>
    <dgm:pt modelId="{45B6086C-5B38-4C78-A7EF-388C711985DC}" type="pres">
      <dgm:prSet presAssocID="{0FB6C06F-69D4-426B-94F8-19CFF0CDB918}" presName="Name25" presStyleLbl="parChTrans1D2" presStyleIdx="2" presStyleCnt="3"/>
      <dgm:spPr/>
      <dgm:t>
        <a:bodyPr/>
        <a:lstStyle/>
        <a:p>
          <a:endParaRPr lang="ru-RU"/>
        </a:p>
      </dgm:t>
    </dgm:pt>
    <dgm:pt modelId="{EF6821B8-947B-4A1A-A5A2-6FA6CD3002E5}" type="pres">
      <dgm:prSet presAssocID="{0FB6C06F-69D4-426B-94F8-19CFF0CDB918}" presName="connTx" presStyleLbl="parChTrans1D2" presStyleIdx="2" presStyleCnt="3"/>
      <dgm:spPr/>
      <dgm:t>
        <a:bodyPr/>
        <a:lstStyle/>
        <a:p>
          <a:endParaRPr lang="ru-RU"/>
        </a:p>
      </dgm:t>
    </dgm:pt>
    <dgm:pt modelId="{A88D8384-AF47-4F3F-BA25-DC9A7582B34F}" type="pres">
      <dgm:prSet presAssocID="{FA7B361A-377B-4E8B-B8C9-77FEF7AC536E}" presName="Name30" presStyleCnt="0"/>
      <dgm:spPr/>
      <dgm:t>
        <a:bodyPr/>
        <a:lstStyle/>
        <a:p>
          <a:endParaRPr lang="ru-RU"/>
        </a:p>
      </dgm:t>
    </dgm:pt>
    <dgm:pt modelId="{1157D3CC-91F4-436D-8C0C-4AE94491918B}" type="pres">
      <dgm:prSet presAssocID="{FA7B361A-377B-4E8B-B8C9-77FEF7AC536E}" presName="level2Shape" presStyleLbl="node2" presStyleIdx="2" presStyleCnt="3"/>
      <dgm:spPr/>
      <dgm:t>
        <a:bodyPr/>
        <a:lstStyle/>
        <a:p>
          <a:endParaRPr lang="ru-RU"/>
        </a:p>
      </dgm:t>
    </dgm:pt>
    <dgm:pt modelId="{F44FCF44-FA82-4673-8CC9-EC5AF2D35EAE}" type="pres">
      <dgm:prSet presAssocID="{FA7B361A-377B-4E8B-B8C9-77FEF7AC536E}" presName="hierChild3" presStyleCnt="0"/>
      <dgm:spPr/>
      <dgm:t>
        <a:bodyPr/>
        <a:lstStyle/>
        <a:p>
          <a:endParaRPr lang="ru-RU"/>
        </a:p>
      </dgm:t>
    </dgm:pt>
    <dgm:pt modelId="{45816E66-B4A5-4B0B-8395-52DD3D532DAE}" type="pres">
      <dgm:prSet presAssocID="{7C806275-4A30-4508-8B6C-0B6528126728}" presName="Name25" presStyleLbl="parChTrans1D3" presStyleIdx="2" presStyleCnt="3"/>
      <dgm:spPr/>
      <dgm:t>
        <a:bodyPr/>
        <a:lstStyle/>
        <a:p>
          <a:endParaRPr lang="ru-RU"/>
        </a:p>
      </dgm:t>
    </dgm:pt>
    <dgm:pt modelId="{FC932822-27F7-4F10-A020-6FC124BA421F}" type="pres">
      <dgm:prSet presAssocID="{7C806275-4A30-4508-8B6C-0B6528126728}" presName="connTx" presStyleLbl="parChTrans1D3" presStyleIdx="2" presStyleCnt="3"/>
      <dgm:spPr/>
      <dgm:t>
        <a:bodyPr/>
        <a:lstStyle/>
        <a:p>
          <a:endParaRPr lang="ru-RU"/>
        </a:p>
      </dgm:t>
    </dgm:pt>
    <dgm:pt modelId="{8E4B07ED-91F9-47F8-BF70-90188AC90A8B}" type="pres">
      <dgm:prSet presAssocID="{4D6FE06A-84F8-47DF-9A6A-E303FF2049AE}" presName="Name30" presStyleCnt="0"/>
      <dgm:spPr/>
      <dgm:t>
        <a:bodyPr/>
        <a:lstStyle/>
        <a:p>
          <a:endParaRPr lang="ru-RU"/>
        </a:p>
      </dgm:t>
    </dgm:pt>
    <dgm:pt modelId="{EBC582BB-7D4E-40F9-A154-5B8249BB2E07}" type="pres">
      <dgm:prSet presAssocID="{4D6FE06A-84F8-47DF-9A6A-E303FF2049AE}" presName="level2Shape" presStyleLbl="node3" presStyleIdx="2" presStyleCnt="3"/>
      <dgm:spPr/>
      <dgm:t>
        <a:bodyPr/>
        <a:lstStyle/>
        <a:p>
          <a:endParaRPr lang="ru-RU"/>
        </a:p>
      </dgm:t>
    </dgm:pt>
    <dgm:pt modelId="{CB8E1435-8893-4EB9-9C00-DE3297F329A0}" type="pres">
      <dgm:prSet presAssocID="{4D6FE06A-84F8-47DF-9A6A-E303FF2049AE}" presName="hierChild3" presStyleCnt="0"/>
      <dgm:spPr/>
      <dgm:t>
        <a:bodyPr/>
        <a:lstStyle/>
        <a:p>
          <a:endParaRPr lang="ru-RU"/>
        </a:p>
      </dgm:t>
    </dgm:pt>
    <dgm:pt modelId="{92493DA7-6E5A-4FC5-8F67-0D95E1AB5DF7}" type="pres">
      <dgm:prSet presAssocID="{16BFD86B-6F9A-4B5E-9D73-B87F8D014729}" presName="bgShapesFlow" presStyleCnt="0"/>
      <dgm:spPr/>
      <dgm:t>
        <a:bodyPr/>
        <a:lstStyle/>
        <a:p>
          <a:endParaRPr lang="ru-RU"/>
        </a:p>
      </dgm:t>
    </dgm:pt>
    <dgm:pt modelId="{6C5D4749-8FAE-422A-9F66-3D8ACEFD0AC4}" type="pres">
      <dgm:prSet presAssocID="{FBC7BAAD-EEAD-46ED-BC7E-1C2503F998A9}" presName="rectComp" presStyleCnt="0"/>
      <dgm:spPr/>
      <dgm:t>
        <a:bodyPr/>
        <a:lstStyle/>
        <a:p>
          <a:endParaRPr lang="ru-RU"/>
        </a:p>
      </dgm:t>
    </dgm:pt>
    <dgm:pt modelId="{FB08AA9A-7DBD-4A92-9FC6-4B1134CEA91D}" type="pres">
      <dgm:prSet presAssocID="{FBC7BAAD-EEAD-46ED-BC7E-1C2503F998A9}" presName="bgRect" presStyleLbl="bgShp" presStyleIdx="0" presStyleCnt="3" custScaleY="95244"/>
      <dgm:spPr/>
      <dgm:t>
        <a:bodyPr/>
        <a:lstStyle/>
        <a:p>
          <a:endParaRPr lang="ru-RU"/>
        </a:p>
      </dgm:t>
    </dgm:pt>
    <dgm:pt modelId="{3E259D09-15D4-450D-8008-8D16CCBBD51A}" type="pres">
      <dgm:prSet presAssocID="{FBC7BAAD-EEAD-46ED-BC7E-1C2503F998A9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1AB60-B004-4620-A00F-B40A25C3BCB9}" type="pres">
      <dgm:prSet presAssocID="{FBC7BAAD-EEAD-46ED-BC7E-1C2503F998A9}" presName="spComp" presStyleCnt="0"/>
      <dgm:spPr/>
      <dgm:t>
        <a:bodyPr/>
        <a:lstStyle/>
        <a:p>
          <a:endParaRPr lang="ru-RU"/>
        </a:p>
      </dgm:t>
    </dgm:pt>
    <dgm:pt modelId="{F59C225F-6022-43CD-BC87-65CC5C07E60F}" type="pres">
      <dgm:prSet presAssocID="{FBC7BAAD-EEAD-46ED-BC7E-1C2503F998A9}" presName="hSp" presStyleCnt="0"/>
      <dgm:spPr/>
      <dgm:t>
        <a:bodyPr/>
        <a:lstStyle/>
        <a:p>
          <a:endParaRPr lang="ru-RU"/>
        </a:p>
      </dgm:t>
    </dgm:pt>
    <dgm:pt modelId="{DD704219-BC9F-4DB3-B0E0-C1CDCF8D882E}" type="pres">
      <dgm:prSet presAssocID="{56AC6420-402D-4DA9-A4F6-577A967571EA}" presName="rectComp" presStyleCnt="0"/>
      <dgm:spPr/>
      <dgm:t>
        <a:bodyPr/>
        <a:lstStyle/>
        <a:p>
          <a:endParaRPr lang="ru-RU"/>
        </a:p>
      </dgm:t>
    </dgm:pt>
    <dgm:pt modelId="{F6DBAB52-9584-41D0-B8A7-F82DAE220930}" type="pres">
      <dgm:prSet presAssocID="{56AC6420-402D-4DA9-A4F6-577A967571EA}" presName="bgRect" presStyleLbl="bgShp" presStyleIdx="1" presStyleCnt="3" custScaleX="100254" custScaleY="95186" custLinFactNeighborX="2806" custLinFactNeighborY="0"/>
      <dgm:spPr/>
      <dgm:t>
        <a:bodyPr/>
        <a:lstStyle/>
        <a:p>
          <a:endParaRPr lang="ru-RU"/>
        </a:p>
      </dgm:t>
    </dgm:pt>
    <dgm:pt modelId="{C1D4F061-4644-4DCE-88A6-894DFC9A5AC2}" type="pres">
      <dgm:prSet presAssocID="{56AC6420-402D-4DA9-A4F6-577A967571EA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7C2EC7-5709-4240-B32B-F33F70E798C4}" type="pres">
      <dgm:prSet presAssocID="{56AC6420-402D-4DA9-A4F6-577A967571EA}" presName="spComp" presStyleCnt="0"/>
      <dgm:spPr/>
      <dgm:t>
        <a:bodyPr/>
        <a:lstStyle/>
        <a:p>
          <a:endParaRPr lang="ru-RU"/>
        </a:p>
      </dgm:t>
    </dgm:pt>
    <dgm:pt modelId="{5684B8E4-246A-406A-BB8E-66602DF3AEE8}" type="pres">
      <dgm:prSet presAssocID="{56AC6420-402D-4DA9-A4F6-577A967571EA}" presName="hSp" presStyleCnt="0"/>
      <dgm:spPr/>
      <dgm:t>
        <a:bodyPr/>
        <a:lstStyle/>
        <a:p>
          <a:endParaRPr lang="ru-RU"/>
        </a:p>
      </dgm:t>
    </dgm:pt>
    <dgm:pt modelId="{B7D7A3BF-B719-46CB-B10A-D63CD65DB402}" type="pres">
      <dgm:prSet presAssocID="{68784654-48EE-41AF-99DA-9ADEBE699C2F}" presName="rectComp" presStyleCnt="0"/>
      <dgm:spPr/>
      <dgm:t>
        <a:bodyPr/>
        <a:lstStyle/>
        <a:p>
          <a:endParaRPr lang="ru-RU"/>
        </a:p>
      </dgm:t>
    </dgm:pt>
    <dgm:pt modelId="{D6DE794D-38DB-40C9-9BFC-F6EA6835ADED}" type="pres">
      <dgm:prSet presAssocID="{68784654-48EE-41AF-99DA-9ADEBE699C2F}" presName="bgRect" presStyleLbl="bgShp" presStyleIdx="2" presStyleCnt="3" custScaleY="95186"/>
      <dgm:spPr/>
      <dgm:t>
        <a:bodyPr/>
        <a:lstStyle/>
        <a:p>
          <a:endParaRPr lang="ru-RU"/>
        </a:p>
      </dgm:t>
    </dgm:pt>
    <dgm:pt modelId="{FED241DE-E40D-4316-B311-B74811D8BAD6}" type="pres">
      <dgm:prSet presAssocID="{68784654-48EE-41AF-99DA-9ADEBE699C2F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DE6CCF-F217-470C-8B91-7F3A5AB0E1F9}" type="presOf" srcId="{68784654-48EE-41AF-99DA-9ADEBE699C2F}" destId="{D6DE794D-38DB-40C9-9BFC-F6EA6835ADED}" srcOrd="0" destOrd="0" presId="urn:microsoft.com/office/officeart/2005/8/layout/hierarchy5"/>
    <dgm:cxn modelId="{44F24F04-1279-40FF-8AFD-33EB96D29E00}" type="presOf" srcId="{1696BB6B-20C9-4090-86BA-509B86751409}" destId="{520AACFF-775E-408B-9A20-CFB1B82A88F2}" srcOrd="1" destOrd="0" presId="urn:microsoft.com/office/officeart/2005/8/layout/hierarchy5"/>
    <dgm:cxn modelId="{561A7B5B-9F1D-4CD1-A512-938E04E98123}" type="presOf" srcId="{FA7B361A-377B-4E8B-B8C9-77FEF7AC536E}" destId="{1157D3CC-91F4-436D-8C0C-4AE94491918B}" srcOrd="0" destOrd="0" presId="urn:microsoft.com/office/officeart/2005/8/layout/hierarchy5"/>
    <dgm:cxn modelId="{4996A8C9-B474-434C-BEE7-D4715D17755E}" srcId="{16BFD86B-6F9A-4B5E-9D73-B87F8D014729}" destId="{56AC6420-402D-4DA9-A4F6-577A967571EA}" srcOrd="2" destOrd="0" parTransId="{69E358D4-4E43-4983-9FF8-BF3EFC38EB51}" sibTransId="{413FDB74-1EE1-4DC3-95B5-A5B42256631F}"/>
    <dgm:cxn modelId="{4FE2E39F-DF5A-423E-944C-9D6A6071EA8E}" type="presOf" srcId="{FBC7BAAD-EEAD-46ED-BC7E-1C2503F998A9}" destId="{3E259D09-15D4-450D-8008-8D16CCBBD51A}" srcOrd="1" destOrd="0" presId="urn:microsoft.com/office/officeart/2005/8/layout/hierarchy5"/>
    <dgm:cxn modelId="{479BA8BB-81D8-49C2-8E84-5CCC04578351}" type="presOf" srcId="{AB366EBD-366D-4D98-A86B-E1A967612EDF}" destId="{51C12B13-2089-4EEB-8461-F1908A9083F6}" srcOrd="0" destOrd="0" presId="urn:microsoft.com/office/officeart/2005/8/layout/hierarchy5"/>
    <dgm:cxn modelId="{9A05EABE-5545-40A0-9FD3-B97415AFF3C3}" srcId="{16BFD86B-6F9A-4B5E-9D73-B87F8D014729}" destId="{68784654-48EE-41AF-99DA-9ADEBE699C2F}" srcOrd="3" destOrd="0" parTransId="{B2994FF5-2FBF-41ED-B302-DF0A358241C8}" sibTransId="{776D8FF8-1EF9-41CA-B8B6-E6C6A55C3B11}"/>
    <dgm:cxn modelId="{2E1C4ECD-F703-4373-8187-9A24346982CC}" srcId="{8C4B3F5F-BE26-4259-B778-D4B4AD1703EA}" destId="{FA7B361A-377B-4E8B-B8C9-77FEF7AC536E}" srcOrd="2" destOrd="0" parTransId="{0FB6C06F-69D4-426B-94F8-19CFF0CDB918}" sibTransId="{88F7D604-B740-4184-A83F-6F63920E25A2}"/>
    <dgm:cxn modelId="{213B6731-DCA9-4F1E-83CD-531318E8CA30}" type="presOf" srcId="{7C806275-4A30-4508-8B6C-0B6528126728}" destId="{FC932822-27F7-4F10-A020-6FC124BA421F}" srcOrd="1" destOrd="0" presId="urn:microsoft.com/office/officeart/2005/8/layout/hierarchy5"/>
    <dgm:cxn modelId="{DA2367F4-F83E-4090-AB3A-1C44FDAF4871}" type="presOf" srcId="{FBC7BAAD-EEAD-46ED-BC7E-1C2503F998A9}" destId="{FB08AA9A-7DBD-4A92-9FC6-4B1134CEA91D}" srcOrd="0" destOrd="0" presId="urn:microsoft.com/office/officeart/2005/8/layout/hierarchy5"/>
    <dgm:cxn modelId="{BB877FC7-9763-43AF-BB21-E0B0B140EAA0}" type="presOf" srcId="{469D18BE-4C93-4E77-A90D-92F76D2E0762}" destId="{5E178452-BC97-4E18-88F0-B7402C2B6D33}" srcOrd="0" destOrd="0" presId="urn:microsoft.com/office/officeart/2005/8/layout/hierarchy5"/>
    <dgm:cxn modelId="{791E9461-27C2-41E6-8757-F4101787758F}" srcId="{8C4B3F5F-BE26-4259-B778-D4B4AD1703EA}" destId="{52F8119A-1D5B-44C2-BB15-79677AE54013}" srcOrd="0" destOrd="0" parTransId="{1696BB6B-20C9-4090-86BA-509B86751409}" sibTransId="{E31984F9-B610-4591-9C0C-140D0EEF3A58}"/>
    <dgm:cxn modelId="{FBA4BB16-0FAF-49F3-92DA-E91F788E6F9D}" type="presOf" srcId="{91F47219-9636-4F33-893B-755021E9AC9B}" destId="{009742DF-BB07-436B-8EC2-4366A6850199}" srcOrd="0" destOrd="0" presId="urn:microsoft.com/office/officeart/2005/8/layout/hierarchy5"/>
    <dgm:cxn modelId="{BCA868D0-B895-47A8-8DA2-14C4E597B0F2}" type="presOf" srcId="{0FB6C06F-69D4-426B-94F8-19CFF0CDB918}" destId="{45B6086C-5B38-4C78-A7EF-388C711985DC}" srcOrd="0" destOrd="0" presId="urn:microsoft.com/office/officeart/2005/8/layout/hierarchy5"/>
    <dgm:cxn modelId="{9C35E69F-FD02-4153-91A8-B0A897CB6363}" srcId="{469D18BE-4C93-4E77-A90D-92F76D2E0762}" destId="{AB366EBD-366D-4D98-A86B-E1A967612EDF}" srcOrd="1" destOrd="0" parTransId="{2420A7BF-7FEC-4226-9A6F-F8C1E50DF20C}" sibTransId="{1C35C374-8AA3-4C46-93F3-9644C70BE2C2}"/>
    <dgm:cxn modelId="{E7929F20-3E88-4AF2-A9FB-2D26E8B36527}" type="presOf" srcId="{0FB6C06F-69D4-426B-94F8-19CFF0CDB918}" destId="{EF6821B8-947B-4A1A-A5A2-6FA6CD3002E5}" srcOrd="1" destOrd="0" presId="urn:microsoft.com/office/officeart/2005/8/layout/hierarchy5"/>
    <dgm:cxn modelId="{D746046D-51B0-4A5F-8FDD-188C5D8BE1A7}" type="presOf" srcId="{2420A7BF-7FEC-4226-9A6F-F8C1E50DF20C}" destId="{C2B123E7-C5C5-407A-AAF8-D1EE750BD3FE}" srcOrd="1" destOrd="0" presId="urn:microsoft.com/office/officeart/2005/8/layout/hierarchy5"/>
    <dgm:cxn modelId="{F4B27F56-036A-4432-ADC6-83F3A2AD8363}" srcId="{8C4B3F5F-BE26-4259-B778-D4B4AD1703EA}" destId="{469D18BE-4C93-4E77-A90D-92F76D2E0762}" srcOrd="1" destOrd="0" parTransId="{9BD5A19F-8252-40FF-9A8E-FE368AC79E0B}" sibTransId="{4FDA24EE-38F7-41D3-9611-1D8750D24C94}"/>
    <dgm:cxn modelId="{09169AE3-B946-4A49-A177-0EF55EF1D372}" type="presOf" srcId="{56AC6420-402D-4DA9-A4F6-577A967571EA}" destId="{F6DBAB52-9584-41D0-B8A7-F82DAE220930}" srcOrd="0" destOrd="0" presId="urn:microsoft.com/office/officeart/2005/8/layout/hierarchy5"/>
    <dgm:cxn modelId="{CD74BDB8-C6F7-4A29-971B-9D6AD76665E9}" type="presOf" srcId="{A3771D54-5E1D-4F24-865D-E441299EF5B0}" destId="{47516FD6-43D6-4119-8A74-07AA37ADCC95}" srcOrd="0" destOrd="0" presId="urn:microsoft.com/office/officeart/2005/8/layout/hierarchy5"/>
    <dgm:cxn modelId="{31EA09D0-AA41-4AB0-91CC-930AFE4A7018}" type="presOf" srcId="{2420A7BF-7FEC-4226-9A6F-F8C1E50DF20C}" destId="{134333F0-64E5-4A4A-AA90-CC00F3F5A584}" srcOrd="0" destOrd="0" presId="urn:microsoft.com/office/officeart/2005/8/layout/hierarchy5"/>
    <dgm:cxn modelId="{643D36A6-6A6C-4F14-AFD4-477FC8414DB8}" type="presOf" srcId="{16BFD86B-6F9A-4B5E-9D73-B87F8D014729}" destId="{20096F19-32B7-4AAD-8670-789FE8807761}" srcOrd="0" destOrd="0" presId="urn:microsoft.com/office/officeart/2005/8/layout/hierarchy5"/>
    <dgm:cxn modelId="{B4C24D77-4EE0-4641-926C-1213057B1BA5}" type="presOf" srcId="{1696BB6B-20C9-4090-86BA-509B86751409}" destId="{395BA574-E10E-4D36-BA95-DF496E1376C3}" srcOrd="0" destOrd="0" presId="urn:microsoft.com/office/officeart/2005/8/layout/hierarchy5"/>
    <dgm:cxn modelId="{67F92164-CF4E-470F-8E82-527723313F10}" type="presOf" srcId="{52F8119A-1D5B-44C2-BB15-79677AE54013}" destId="{86EC5E97-02D5-4F65-8EA4-A0B391B598AB}" srcOrd="0" destOrd="0" presId="urn:microsoft.com/office/officeart/2005/8/layout/hierarchy5"/>
    <dgm:cxn modelId="{6D3C2280-A550-450E-8C01-5DC0EE040CCE}" type="presOf" srcId="{91F47219-9636-4F33-893B-755021E9AC9B}" destId="{7977C6EC-5F58-4EB2-870A-5975D232A2C7}" srcOrd="1" destOrd="0" presId="urn:microsoft.com/office/officeart/2005/8/layout/hierarchy5"/>
    <dgm:cxn modelId="{DADD6EFF-7B59-40D3-BCEF-3071E27314EE}" type="presOf" srcId="{9BD5A19F-8252-40FF-9A8E-FE368AC79E0B}" destId="{7DAB9A8B-64EE-43D1-9326-D2336883B8BD}" srcOrd="0" destOrd="0" presId="urn:microsoft.com/office/officeart/2005/8/layout/hierarchy5"/>
    <dgm:cxn modelId="{59307C70-7081-4535-B540-F09E264C823E}" type="presOf" srcId="{9BD5A19F-8252-40FF-9A8E-FE368AC79E0B}" destId="{F0F64A71-0A91-418A-A632-F62225EFBAD3}" srcOrd="1" destOrd="0" presId="urn:microsoft.com/office/officeart/2005/8/layout/hierarchy5"/>
    <dgm:cxn modelId="{27B24DBC-9310-48B6-8AFF-2E1FB8F149C0}" srcId="{16BFD86B-6F9A-4B5E-9D73-B87F8D014729}" destId="{8C4B3F5F-BE26-4259-B778-D4B4AD1703EA}" srcOrd="0" destOrd="0" parTransId="{67CB9320-9A5A-48F0-864F-DF70D56B8920}" sibTransId="{A5A299D3-7778-473C-B319-706F153CD9E0}"/>
    <dgm:cxn modelId="{53BB0C7E-017D-426B-9181-B2CD55AA1380}" type="presOf" srcId="{8C4B3F5F-BE26-4259-B778-D4B4AD1703EA}" destId="{97690A04-B3F2-4D9B-8E0C-43F43B03DE59}" srcOrd="0" destOrd="0" presId="urn:microsoft.com/office/officeart/2005/8/layout/hierarchy5"/>
    <dgm:cxn modelId="{174EDA9A-EEE0-4F35-8DB2-9F5C741379D2}" srcId="{469D18BE-4C93-4E77-A90D-92F76D2E0762}" destId="{A3771D54-5E1D-4F24-865D-E441299EF5B0}" srcOrd="0" destOrd="0" parTransId="{91F47219-9636-4F33-893B-755021E9AC9B}" sibTransId="{507F3A5A-0229-4339-808F-C96566474183}"/>
    <dgm:cxn modelId="{78167585-D0B2-4062-ABAD-9C8ACD5080E3}" srcId="{FA7B361A-377B-4E8B-B8C9-77FEF7AC536E}" destId="{4D6FE06A-84F8-47DF-9A6A-E303FF2049AE}" srcOrd="0" destOrd="0" parTransId="{7C806275-4A30-4508-8B6C-0B6528126728}" sibTransId="{6E1CCE61-D9F6-4CCA-95D1-8E546C556479}"/>
    <dgm:cxn modelId="{ED946F73-BE43-40EF-B86B-2EEDA8255050}" type="presOf" srcId="{68784654-48EE-41AF-99DA-9ADEBE699C2F}" destId="{FED241DE-E40D-4316-B311-B74811D8BAD6}" srcOrd="1" destOrd="0" presId="urn:microsoft.com/office/officeart/2005/8/layout/hierarchy5"/>
    <dgm:cxn modelId="{6CEA3ECC-CB15-46EC-A138-0C39CA278E31}" type="presOf" srcId="{56AC6420-402D-4DA9-A4F6-577A967571EA}" destId="{C1D4F061-4644-4DCE-88A6-894DFC9A5AC2}" srcOrd="1" destOrd="0" presId="urn:microsoft.com/office/officeart/2005/8/layout/hierarchy5"/>
    <dgm:cxn modelId="{5CFED077-B333-4F1D-A757-CDFA2AB335D1}" type="presOf" srcId="{7C806275-4A30-4508-8B6C-0B6528126728}" destId="{45816E66-B4A5-4B0B-8395-52DD3D532DAE}" srcOrd="0" destOrd="0" presId="urn:microsoft.com/office/officeart/2005/8/layout/hierarchy5"/>
    <dgm:cxn modelId="{A89EE258-9552-492B-877B-47E4E75017F3}" srcId="{16BFD86B-6F9A-4B5E-9D73-B87F8D014729}" destId="{FBC7BAAD-EEAD-46ED-BC7E-1C2503F998A9}" srcOrd="1" destOrd="0" parTransId="{7826FEDD-6CA7-4194-8E12-E10153C4E34B}" sibTransId="{0BA4401E-56DE-42E4-9D90-BE299C9B912F}"/>
    <dgm:cxn modelId="{D0FBAB60-F002-49FB-B78A-96A5EEF25B1F}" type="presOf" srcId="{4D6FE06A-84F8-47DF-9A6A-E303FF2049AE}" destId="{EBC582BB-7D4E-40F9-A154-5B8249BB2E07}" srcOrd="0" destOrd="0" presId="urn:microsoft.com/office/officeart/2005/8/layout/hierarchy5"/>
    <dgm:cxn modelId="{2A8BECF6-63AC-426B-95C9-00F89C185A08}" type="presParOf" srcId="{20096F19-32B7-4AAD-8670-789FE8807761}" destId="{D21CDBFD-7C8B-4AD8-8308-0EEA764E525D}" srcOrd="0" destOrd="0" presId="urn:microsoft.com/office/officeart/2005/8/layout/hierarchy5"/>
    <dgm:cxn modelId="{56D5B560-F1C5-4957-9954-8DE34281949D}" type="presParOf" srcId="{D21CDBFD-7C8B-4AD8-8308-0EEA764E525D}" destId="{838C59B4-68ED-48C6-9AEE-0576A40F5B7A}" srcOrd="0" destOrd="0" presId="urn:microsoft.com/office/officeart/2005/8/layout/hierarchy5"/>
    <dgm:cxn modelId="{A16187E6-3670-4E31-9E71-CDA462FE7E79}" type="presParOf" srcId="{D21CDBFD-7C8B-4AD8-8308-0EEA764E525D}" destId="{561B4440-F4E5-4670-B4F1-DD4E2C563F3F}" srcOrd="1" destOrd="0" presId="urn:microsoft.com/office/officeart/2005/8/layout/hierarchy5"/>
    <dgm:cxn modelId="{451AC289-083C-48E0-A859-DBAA086562CF}" type="presParOf" srcId="{561B4440-F4E5-4670-B4F1-DD4E2C563F3F}" destId="{871BC913-4922-45A7-98B6-E1371BF49AA2}" srcOrd="0" destOrd="0" presId="urn:microsoft.com/office/officeart/2005/8/layout/hierarchy5"/>
    <dgm:cxn modelId="{DA1FB393-BB17-4313-8AD6-F19A6A0A361F}" type="presParOf" srcId="{871BC913-4922-45A7-98B6-E1371BF49AA2}" destId="{97690A04-B3F2-4D9B-8E0C-43F43B03DE59}" srcOrd="0" destOrd="0" presId="urn:microsoft.com/office/officeart/2005/8/layout/hierarchy5"/>
    <dgm:cxn modelId="{C37684BD-4AD8-47EF-B086-C02BC17F1C30}" type="presParOf" srcId="{871BC913-4922-45A7-98B6-E1371BF49AA2}" destId="{71754FBE-C748-4D55-B9E3-5131F130A40B}" srcOrd="1" destOrd="0" presId="urn:microsoft.com/office/officeart/2005/8/layout/hierarchy5"/>
    <dgm:cxn modelId="{70C0FB58-2381-408D-86A7-3E70FE9AAB7E}" type="presParOf" srcId="{71754FBE-C748-4D55-B9E3-5131F130A40B}" destId="{395BA574-E10E-4D36-BA95-DF496E1376C3}" srcOrd="0" destOrd="0" presId="urn:microsoft.com/office/officeart/2005/8/layout/hierarchy5"/>
    <dgm:cxn modelId="{CC211EF7-E173-4D8F-8CB2-61D34CA16EAB}" type="presParOf" srcId="{395BA574-E10E-4D36-BA95-DF496E1376C3}" destId="{520AACFF-775E-408B-9A20-CFB1B82A88F2}" srcOrd="0" destOrd="0" presId="urn:microsoft.com/office/officeart/2005/8/layout/hierarchy5"/>
    <dgm:cxn modelId="{1408A286-1EE1-4128-8600-748313C16B89}" type="presParOf" srcId="{71754FBE-C748-4D55-B9E3-5131F130A40B}" destId="{9495B879-8072-4D07-91C8-AF02D9925163}" srcOrd="1" destOrd="0" presId="urn:microsoft.com/office/officeart/2005/8/layout/hierarchy5"/>
    <dgm:cxn modelId="{B71AA6AF-B33B-46B9-892A-EF9595C9CD69}" type="presParOf" srcId="{9495B879-8072-4D07-91C8-AF02D9925163}" destId="{86EC5E97-02D5-4F65-8EA4-A0B391B598AB}" srcOrd="0" destOrd="0" presId="urn:microsoft.com/office/officeart/2005/8/layout/hierarchy5"/>
    <dgm:cxn modelId="{E04D8444-CE02-42B9-A1DF-AA2ADCB47BA2}" type="presParOf" srcId="{9495B879-8072-4D07-91C8-AF02D9925163}" destId="{095E83DE-48FB-434A-9C1E-F37CC2815CA3}" srcOrd="1" destOrd="0" presId="urn:microsoft.com/office/officeart/2005/8/layout/hierarchy5"/>
    <dgm:cxn modelId="{89680E03-246E-4113-8AE6-CCDB2A83C12C}" type="presParOf" srcId="{71754FBE-C748-4D55-B9E3-5131F130A40B}" destId="{7DAB9A8B-64EE-43D1-9326-D2336883B8BD}" srcOrd="2" destOrd="0" presId="urn:microsoft.com/office/officeart/2005/8/layout/hierarchy5"/>
    <dgm:cxn modelId="{06A6FA57-2256-4BB6-901F-2EED1A6B819F}" type="presParOf" srcId="{7DAB9A8B-64EE-43D1-9326-D2336883B8BD}" destId="{F0F64A71-0A91-418A-A632-F62225EFBAD3}" srcOrd="0" destOrd="0" presId="urn:microsoft.com/office/officeart/2005/8/layout/hierarchy5"/>
    <dgm:cxn modelId="{75FACFB9-9B75-4B7C-8F51-E971D70B9377}" type="presParOf" srcId="{71754FBE-C748-4D55-B9E3-5131F130A40B}" destId="{79050D13-A29A-4B3A-8D2A-2E9895423865}" srcOrd="3" destOrd="0" presId="urn:microsoft.com/office/officeart/2005/8/layout/hierarchy5"/>
    <dgm:cxn modelId="{E2674AFE-266B-4299-B607-674E88A0F9B3}" type="presParOf" srcId="{79050D13-A29A-4B3A-8D2A-2E9895423865}" destId="{5E178452-BC97-4E18-88F0-B7402C2B6D33}" srcOrd="0" destOrd="0" presId="urn:microsoft.com/office/officeart/2005/8/layout/hierarchy5"/>
    <dgm:cxn modelId="{53570AE9-37EA-4ABB-B69A-820A8844F3DE}" type="presParOf" srcId="{79050D13-A29A-4B3A-8D2A-2E9895423865}" destId="{FC66A8DC-8F97-4823-B387-42AE294BF86E}" srcOrd="1" destOrd="0" presId="urn:microsoft.com/office/officeart/2005/8/layout/hierarchy5"/>
    <dgm:cxn modelId="{DB5A3B37-90D0-4E74-98D7-79DD0546F012}" type="presParOf" srcId="{FC66A8DC-8F97-4823-B387-42AE294BF86E}" destId="{009742DF-BB07-436B-8EC2-4366A6850199}" srcOrd="0" destOrd="0" presId="urn:microsoft.com/office/officeart/2005/8/layout/hierarchy5"/>
    <dgm:cxn modelId="{7C1E294E-8BA0-46CF-BA00-E49EBA1947F4}" type="presParOf" srcId="{009742DF-BB07-436B-8EC2-4366A6850199}" destId="{7977C6EC-5F58-4EB2-870A-5975D232A2C7}" srcOrd="0" destOrd="0" presId="urn:microsoft.com/office/officeart/2005/8/layout/hierarchy5"/>
    <dgm:cxn modelId="{1F95C080-F17F-4EFA-A54B-E5D233585EA9}" type="presParOf" srcId="{FC66A8DC-8F97-4823-B387-42AE294BF86E}" destId="{15A630A0-16E3-4169-93F6-06160650A850}" srcOrd="1" destOrd="0" presId="urn:microsoft.com/office/officeart/2005/8/layout/hierarchy5"/>
    <dgm:cxn modelId="{B404F2DA-C7F3-4D60-9FF1-31BCC8811156}" type="presParOf" srcId="{15A630A0-16E3-4169-93F6-06160650A850}" destId="{47516FD6-43D6-4119-8A74-07AA37ADCC95}" srcOrd="0" destOrd="0" presId="urn:microsoft.com/office/officeart/2005/8/layout/hierarchy5"/>
    <dgm:cxn modelId="{4D0FFF12-26CB-4865-9720-FAB04F9770E2}" type="presParOf" srcId="{15A630A0-16E3-4169-93F6-06160650A850}" destId="{B0E11F3C-9A20-4A86-AFB8-2BAC3987F3D9}" srcOrd="1" destOrd="0" presId="urn:microsoft.com/office/officeart/2005/8/layout/hierarchy5"/>
    <dgm:cxn modelId="{6D34E9B9-1BFB-4950-A18D-208F372770E3}" type="presParOf" srcId="{FC66A8DC-8F97-4823-B387-42AE294BF86E}" destId="{134333F0-64E5-4A4A-AA90-CC00F3F5A584}" srcOrd="2" destOrd="0" presId="urn:microsoft.com/office/officeart/2005/8/layout/hierarchy5"/>
    <dgm:cxn modelId="{2C9479AC-5119-4EB1-825A-169BE297A914}" type="presParOf" srcId="{134333F0-64E5-4A4A-AA90-CC00F3F5A584}" destId="{C2B123E7-C5C5-407A-AAF8-D1EE750BD3FE}" srcOrd="0" destOrd="0" presId="urn:microsoft.com/office/officeart/2005/8/layout/hierarchy5"/>
    <dgm:cxn modelId="{868DDBF5-3A84-4E7E-BD30-24FC0D40BA24}" type="presParOf" srcId="{FC66A8DC-8F97-4823-B387-42AE294BF86E}" destId="{26AAD77C-7D0B-4B71-81A3-921EA05DD2A8}" srcOrd="3" destOrd="0" presId="urn:microsoft.com/office/officeart/2005/8/layout/hierarchy5"/>
    <dgm:cxn modelId="{C1E17C88-8A0D-4E91-B49A-68AAADAA2418}" type="presParOf" srcId="{26AAD77C-7D0B-4B71-81A3-921EA05DD2A8}" destId="{51C12B13-2089-4EEB-8461-F1908A9083F6}" srcOrd="0" destOrd="0" presId="urn:microsoft.com/office/officeart/2005/8/layout/hierarchy5"/>
    <dgm:cxn modelId="{AB56D477-1116-4CDF-A084-D6595041DDF8}" type="presParOf" srcId="{26AAD77C-7D0B-4B71-81A3-921EA05DD2A8}" destId="{3E3A017E-BCAF-4E5D-9C76-4F074E28AB63}" srcOrd="1" destOrd="0" presId="urn:microsoft.com/office/officeart/2005/8/layout/hierarchy5"/>
    <dgm:cxn modelId="{9992EB84-2A85-45EF-938D-0567F7C7861F}" type="presParOf" srcId="{71754FBE-C748-4D55-B9E3-5131F130A40B}" destId="{45B6086C-5B38-4C78-A7EF-388C711985DC}" srcOrd="4" destOrd="0" presId="urn:microsoft.com/office/officeart/2005/8/layout/hierarchy5"/>
    <dgm:cxn modelId="{DC2318D7-C8D9-4297-8634-BF900CCE14A4}" type="presParOf" srcId="{45B6086C-5B38-4C78-A7EF-388C711985DC}" destId="{EF6821B8-947B-4A1A-A5A2-6FA6CD3002E5}" srcOrd="0" destOrd="0" presId="urn:microsoft.com/office/officeart/2005/8/layout/hierarchy5"/>
    <dgm:cxn modelId="{22B33A02-DC31-4F25-A859-8E920581AC40}" type="presParOf" srcId="{71754FBE-C748-4D55-B9E3-5131F130A40B}" destId="{A88D8384-AF47-4F3F-BA25-DC9A7582B34F}" srcOrd="5" destOrd="0" presId="urn:microsoft.com/office/officeart/2005/8/layout/hierarchy5"/>
    <dgm:cxn modelId="{C69C97F1-E3D5-4209-9DAD-090BE03C440A}" type="presParOf" srcId="{A88D8384-AF47-4F3F-BA25-DC9A7582B34F}" destId="{1157D3CC-91F4-436D-8C0C-4AE94491918B}" srcOrd="0" destOrd="0" presId="urn:microsoft.com/office/officeart/2005/8/layout/hierarchy5"/>
    <dgm:cxn modelId="{38DEA2E5-E00E-4A8B-8C18-8FD6C866E7DB}" type="presParOf" srcId="{A88D8384-AF47-4F3F-BA25-DC9A7582B34F}" destId="{F44FCF44-FA82-4673-8CC9-EC5AF2D35EAE}" srcOrd="1" destOrd="0" presId="urn:microsoft.com/office/officeart/2005/8/layout/hierarchy5"/>
    <dgm:cxn modelId="{843E9F25-AD44-453F-A000-6A9BB4418037}" type="presParOf" srcId="{F44FCF44-FA82-4673-8CC9-EC5AF2D35EAE}" destId="{45816E66-B4A5-4B0B-8395-52DD3D532DAE}" srcOrd="0" destOrd="0" presId="urn:microsoft.com/office/officeart/2005/8/layout/hierarchy5"/>
    <dgm:cxn modelId="{041F6A8B-892B-4C60-BFA3-77EBB0EF11A8}" type="presParOf" srcId="{45816E66-B4A5-4B0B-8395-52DD3D532DAE}" destId="{FC932822-27F7-4F10-A020-6FC124BA421F}" srcOrd="0" destOrd="0" presId="urn:microsoft.com/office/officeart/2005/8/layout/hierarchy5"/>
    <dgm:cxn modelId="{30F56056-1E61-4A02-B2DD-8607145E020F}" type="presParOf" srcId="{F44FCF44-FA82-4673-8CC9-EC5AF2D35EAE}" destId="{8E4B07ED-91F9-47F8-BF70-90188AC90A8B}" srcOrd="1" destOrd="0" presId="urn:microsoft.com/office/officeart/2005/8/layout/hierarchy5"/>
    <dgm:cxn modelId="{AD445DBA-D357-415E-A010-FA22639593D8}" type="presParOf" srcId="{8E4B07ED-91F9-47F8-BF70-90188AC90A8B}" destId="{EBC582BB-7D4E-40F9-A154-5B8249BB2E07}" srcOrd="0" destOrd="0" presId="urn:microsoft.com/office/officeart/2005/8/layout/hierarchy5"/>
    <dgm:cxn modelId="{F849625D-993C-4229-A2E5-4E4EDE69B7B7}" type="presParOf" srcId="{8E4B07ED-91F9-47F8-BF70-90188AC90A8B}" destId="{CB8E1435-8893-4EB9-9C00-DE3297F329A0}" srcOrd="1" destOrd="0" presId="urn:microsoft.com/office/officeart/2005/8/layout/hierarchy5"/>
    <dgm:cxn modelId="{3A6C38CA-3F5F-49C7-8BE8-6D085D775BC4}" type="presParOf" srcId="{20096F19-32B7-4AAD-8670-789FE8807761}" destId="{92493DA7-6E5A-4FC5-8F67-0D95E1AB5DF7}" srcOrd="1" destOrd="0" presId="urn:microsoft.com/office/officeart/2005/8/layout/hierarchy5"/>
    <dgm:cxn modelId="{9DBA8A17-9BC5-4DEC-BC56-A0B76667BB10}" type="presParOf" srcId="{92493DA7-6E5A-4FC5-8F67-0D95E1AB5DF7}" destId="{6C5D4749-8FAE-422A-9F66-3D8ACEFD0AC4}" srcOrd="0" destOrd="0" presId="urn:microsoft.com/office/officeart/2005/8/layout/hierarchy5"/>
    <dgm:cxn modelId="{99FD5543-993A-4562-B782-59139D588E0A}" type="presParOf" srcId="{6C5D4749-8FAE-422A-9F66-3D8ACEFD0AC4}" destId="{FB08AA9A-7DBD-4A92-9FC6-4B1134CEA91D}" srcOrd="0" destOrd="0" presId="urn:microsoft.com/office/officeart/2005/8/layout/hierarchy5"/>
    <dgm:cxn modelId="{5B23AE7C-E971-42A8-B02B-D52226878965}" type="presParOf" srcId="{6C5D4749-8FAE-422A-9F66-3D8ACEFD0AC4}" destId="{3E259D09-15D4-450D-8008-8D16CCBBD51A}" srcOrd="1" destOrd="0" presId="urn:microsoft.com/office/officeart/2005/8/layout/hierarchy5"/>
    <dgm:cxn modelId="{38E3F45D-B601-4DEC-A22B-3CA4A232D1D2}" type="presParOf" srcId="{92493DA7-6E5A-4FC5-8F67-0D95E1AB5DF7}" destId="{62E1AB60-B004-4620-A00F-B40A25C3BCB9}" srcOrd="1" destOrd="0" presId="urn:microsoft.com/office/officeart/2005/8/layout/hierarchy5"/>
    <dgm:cxn modelId="{21544387-51E9-46DF-A702-D31EA9F874FD}" type="presParOf" srcId="{62E1AB60-B004-4620-A00F-B40A25C3BCB9}" destId="{F59C225F-6022-43CD-BC87-65CC5C07E60F}" srcOrd="0" destOrd="0" presId="urn:microsoft.com/office/officeart/2005/8/layout/hierarchy5"/>
    <dgm:cxn modelId="{9DEF1556-BA8A-4B56-B9AC-D55642F15FEF}" type="presParOf" srcId="{92493DA7-6E5A-4FC5-8F67-0D95E1AB5DF7}" destId="{DD704219-BC9F-4DB3-B0E0-C1CDCF8D882E}" srcOrd="2" destOrd="0" presId="urn:microsoft.com/office/officeart/2005/8/layout/hierarchy5"/>
    <dgm:cxn modelId="{401158B7-3623-485F-9FFF-E315A1BA8649}" type="presParOf" srcId="{DD704219-BC9F-4DB3-B0E0-C1CDCF8D882E}" destId="{F6DBAB52-9584-41D0-B8A7-F82DAE220930}" srcOrd="0" destOrd="0" presId="urn:microsoft.com/office/officeart/2005/8/layout/hierarchy5"/>
    <dgm:cxn modelId="{89DB71E1-4E1E-4DD5-8E88-B504BBFB8E72}" type="presParOf" srcId="{DD704219-BC9F-4DB3-B0E0-C1CDCF8D882E}" destId="{C1D4F061-4644-4DCE-88A6-894DFC9A5AC2}" srcOrd="1" destOrd="0" presId="urn:microsoft.com/office/officeart/2005/8/layout/hierarchy5"/>
    <dgm:cxn modelId="{1FC648BD-0DFA-4FE1-9AA1-85016A40C961}" type="presParOf" srcId="{92493DA7-6E5A-4FC5-8F67-0D95E1AB5DF7}" destId="{E57C2EC7-5709-4240-B32B-F33F70E798C4}" srcOrd="3" destOrd="0" presId="urn:microsoft.com/office/officeart/2005/8/layout/hierarchy5"/>
    <dgm:cxn modelId="{6FC884C8-42E8-42EE-BA1F-270CBF8A5EC3}" type="presParOf" srcId="{E57C2EC7-5709-4240-B32B-F33F70E798C4}" destId="{5684B8E4-246A-406A-BB8E-66602DF3AEE8}" srcOrd="0" destOrd="0" presId="urn:microsoft.com/office/officeart/2005/8/layout/hierarchy5"/>
    <dgm:cxn modelId="{5CC6717B-4000-493F-9A9A-B3445610E483}" type="presParOf" srcId="{92493DA7-6E5A-4FC5-8F67-0D95E1AB5DF7}" destId="{B7D7A3BF-B719-46CB-B10A-D63CD65DB402}" srcOrd="4" destOrd="0" presId="urn:microsoft.com/office/officeart/2005/8/layout/hierarchy5"/>
    <dgm:cxn modelId="{547D6E1F-1D1D-4E47-8740-D7A7AEA3DD34}" type="presParOf" srcId="{B7D7A3BF-B719-46CB-B10A-D63CD65DB402}" destId="{D6DE794D-38DB-40C9-9BFC-F6EA6835ADED}" srcOrd="0" destOrd="0" presId="urn:microsoft.com/office/officeart/2005/8/layout/hierarchy5"/>
    <dgm:cxn modelId="{C0982617-5089-4B0A-825E-CF428D09BBED}" type="presParOf" srcId="{B7D7A3BF-B719-46CB-B10A-D63CD65DB402}" destId="{FED241DE-E40D-4316-B311-B74811D8BAD6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F037F0-9A55-4D07-8267-EAB9A7299E40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92037D85-EAF9-4875-A3EC-D407C47E7CC5}">
      <dgm:prSet phldrT="[Текст]" custT="1"/>
      <dgm:spPr/>
      <dgm:t>
        <a:bodyPr/>
        <a:lstStyle/>
        <a:p>
          <a:r>
            <a:rPr lang="kk-KZ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Сұрақтардың дұрыс қойылуы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186264-D66C-4FD3-97AB-A9C3E7B8578F}" type="parTrans" cxnId="{6341AF58-3405-4C23-87DD-F79D3D8F0156}">
      <dgm:prSet/>
      <dgm:spPr/>
      <dgm:t>
        <a:bodyPr/>
        <a:lstStyle/>
        <a:p>
          <a:endParaRPr lang="ru-RU"/>
        </a:p>
      </dgm:t>
    </dgm:pt>
    <dgm:pt modelId="{7073F6CC-E946-4E51-BF69-F5A3C0C5DBFF}" type="sibTrans" cxnId="{6341AF58-3405-4C23-87DD-F79D3D8F0156}">
      <dgm:prSet/>
      <dgm:spPr/>
      <dgm:t>
        <a:bodyPr/>
        <a:lstStyle/>
        <a:p>
          <a:endParaRPr lang="ru-RU"/>
        </a:p>
      </dgm:t>
    </dgm:pt>
    <dgm:pt modelId="{147C27FA-8EDD-4A67-AB4D-211497553EC3}">
      <dgm:prSet phldrT="[Текст]" custT="1"/>
      <dgm:spPr/>
      <dgm:t>
        <a:bodyPr/>
        <a:lstStyle/>
        <a:p>
          <a:r>
            <a:rPr lang="kk-KZ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Кері байланысты қамтамасыз ету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8EEB05-40F3-422B-84C7-D5F29E78F192}" type="parTrans" cxnId="{C7AF63C4-9CA7-4020-8349-64CBB4D564B1}">
      <dgm:prSet/>
      <dgm:spPr/>
      <dgm:t>
        <a:bodyPr/>
        <a:lstStyle/>
        <a:p>
          <a:endParaRPr lang="ru-RU"/>
        </a:p>
      </dgm:t>
    </dgm:pt>
    <dgm:pt modelId="{88E4A4CF-FFCE-4531-9495-DEBF3441870A}" type="sibTrans" cxnId="{C7AF63C4-9CA7-4020-8349-64CBB4D564B1}">
      <dgm:prSet/>
      <dgm:spPr/>
      <dgm:t>
        <a:bodyPr/>
        <a:lstStyle/>
        <a:p>
          <a:endParaRPr lang="ru-RU"/>
        </a:p>
      </dgm:t>
    </dgm:pt>
    <dgm:pt modelId="{78E723DA-4B8D-46BB-94B1-7B0417C3D229}">
      <dgm:prSet phldrT="[Текст]" custT="1"/>
      <dgm:spPr/>
      <dgm:t>
        <a:bodyPr/>
        <a:lstStyle/>
        <a:p>
          <a:r>
            <a:rPr lang="kk-KZ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Сынып тасын және өзін-өзі бағалау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A719EB-CACE-45C3-A29E-91B653064BAF}" type="parTrans" cxnId="{E8D4EA16-14A9-4934-950C-DE33AC870172}">
      <dgm:prSet/>
      <dgm:spPr/>
      <dgm:t>
        <a:bodyPr/>
        <a:lstStyle/>
        <a:p>
          <a:endParaRPr lang="ru-RU"/>
        </a:p>
      </dgm:t>
    </dgm:pt>
    <dgm:pt modelId="{B40CA0FF-C27C-492C-8791-2ABBF136579E}" type="sibTrans" cxnId="{E8D4EA16-14A9-4934-950C-DE33AC870172}">
      <dgm:prSet/>
      <dgm:spPr/>
      <dgm:t>
        <a:bodyPr/>
        <a:lstStyle/>
        <a:p>
          <a:endParaRPr lang="ru-RU"/>
        </a:p>
      </dgm:t>
    </dgm:pt>
    <dgm:pt modelId="{44FD53F7-0891-448B-8DEE-684F0256CDDF}">
      <dgm:prSet phldrT="[Текст]" custT="1"/>
      <dgm:spPr/>
      <dgm:t>
        <a:bodyPr/>
        <a:lstStyle/>
        <a:p>
          <a:r>
            <a:rPr lang="kk-KZ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Оқушы мен бірге критерий лерді талдау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EC412E-120D-4EA5-B9DE-C4928B59B980}" type="parTrans" cxnId="{86FE0206-82D7-4CF6-B6E1-22F391F9E999}">
      <dgm:prSet/>
      <dgm:spPr/>
      <dgm:t>
        <a:bodyPr/>
        <a:lstStyle/>
        <a:p>
          <a:endParaRPr lang="ru-RU"/>
        </a:p>
      </dgm:t>
    </dgm:pt>
    <dgm:pt modelId="{FF0B94FE-045A-4456-BA63-7C8215882AC3}" type="sibTrans" cxnId="{86FE0206-82D7-4CF6-B6E1-22F391F9E999}">
      <dgm:prSet/>
      <dgm:spPr/>
      <dgm:t>
        <a:bodyPr/>
        <a:lstStyle/>
        <a:p>
          <a:endParaRPr lang="ru-RU"/>
        </a:p>
      </dgm:t>
    </dgm:pt>
    <dgm:pt modelId="{60F0011D-F772-4BC1-BA7B-E4769597F9D0}" type="pres">
      <dgm:prSet presAssocID="{8BF037F0-9A55-4D07-8267-EAB9A7299E40}" presName="compositeShape" presStyleCnt="0">
        <dgm:presLayoutVars>
          <dgm:chMax val="7"/>
          <dgm:dir/>
          <dgm:resizeHandles val="exact"/>
        </dgm:presLayoutVars>
      </dgm:prSet>
      <dgm:spPr/>
    </dgm:pt>
    <dgm:pt modelId="{44D226E7-74BA-4AA1-9C98-3F49C92C4499}" type="pres">
      <dgm:prSet presAssocID="{92037D85-EAF9-4875-A3EC-D407C47E7CC5}" presName="circ1" presStyleLbl="vennNode1" presStyleIdx="0" presStyleCnt="4" custScaleX="106953" custScaleY="99243"/>
      <dgm:spPr/>
      <dgm:t>
        <a:bodyPr/>
        <a:lstStyle/>
        <a:p>
          <a:endParaRPr lang="ru-RU"/>
        </a:p>
      </dgm:t>
    </dgm:pt>
    <dgm:pt modelId="{68DA11CB-1640-4A93-ABA3-05BC5C88690A}" type="pres">
      <dgm:prSet presAssocID="{92037D85-EAF9-4875-A3EC-D407C47E7CC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5CE11-B25A-4187-A66C-EDDAED4C3F08}" type="pres">
      <dgm:prSet presAssocID="{44FD53F7-0891-448B-8DEE-684F0256CDDF}" presName="circ2" presStyleLbl="vennNode1" presStyleIdx="1" presStyleCnt="4" custScaleX="111091" custScaleY="104853"/>
      <dgm:spPr/>
      <dgm:t>
        <a:bodyPr/>
        <a:lstStyle/>
        <a:p>
          <a:endParaRPr lang="ru-RU"/>
        </a:p>
      </dgm:t>
    </dgm:pt>
    <dgm:pt modelId="{1047ED4D-A589-4882-A503-BED34DD6ECC3}" type="pres">
      <dgm:prSet presAssocID="{44FD53F7-0891-448B-8DEE-684F0256CDD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FAD38-B244-4F9C-B882-4DE71FB7605C}" type="pres">
      <dgm:prSet presAssocID="{147C27FA-8EDD-4A67-AB4D-211497553EC3}" presName="circ3" presStyleLbl="vennNode1" presStyleIdx="2" presStyleCnt="4" custScaleX="102350" custScaleY="104225"/>
      <dgm:spPr/>
      <dgm:t>
        <a:bodyPr/>
        <a:lstStyle/>
        <a:p>
          <a:endParaRPr lang="ru-RU"/>
        </a:p>
      </dgm:t>
    </dgm:pt>
    <dgm:pt modelId="{A3419389-58A8-4310-A27C-42865E704D6C}" type="pres">
      <dgm:prSet presAssocID="{147C27FA-8EDD-4A67-AB4D-211497553EC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BEDB9-DA87-4BD5-8BEB-6C5D382F25D8}" type="pres">
      <dgm:prSet presAssocID="{78E723DA-4B8D-46BB-94B1-7B0417C3D229}" presName="circ4" presStyleLbl="vennNode1" presStyleIdx="3" presStyleCnt="4" custScaleX="112977"/>
      <dgm:spPr/>
      <dgm:t>
        <a:bodyPr/>
        <a:lstStyle/>
        <a:p>
          <a:endParaRPr lang="ru-RU"/>
        </a:p>
      </dgm:t>
    </dgm:pt>
    <dgm:pt modelId="{3BE4244F-6CEA-42C7-B89B-9708C8C9829D}" type="pres">
      <dgm:prSet presAssocID="{78E723DA-4B8D-46BB-94B1-7B0417C3D22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FE0206-82D7-4CF6-B6E1-22F391F9E999}" srcId="{8BF037F0-9A55-4D07-8267-EAB9A7299E40}" destId="{44FD53F7-0891-448B-8DEE-684F0256CDDF}" srcOrd="1" destOrd="0" parTransId="{9EEC412E-120D-4EA5-B9DE-C4928B59B980}" sibTransId="{FF0B94FE-045A-4456-BA63-7C8215882AC3}"/>
    <dgm:cxn modelId="{BF87EB52-DDD7-47CC-84B1-31E3E9818308}" type="presOf" srcId="{44FD53F7-0891-448B-8DEE-684F0256CDDF}" destId="{1047ED4D-A589-4882-A503-BED34DD6ECC3}" srcOrd="1" destOrd="0" presId="urn:microsoft.com/office/officeart/2005/8/layout/venn1"/>
    <dgm:cxn modelId="{6341AF58-3405-4C23-87DD-F79D3D8F0156}" srcId="{8BF037F0-9A55-4D07-8267-EAB9A7299E40}" destId="{92037D85-EAF9-4875-A3EC-D407C47E7CC5}" srcOrd="0" destOrd="0" parTransId="{E0186264-D66C-4FD3-97AB-A9C3E7B8578F}" sibTransId="{7073F6CC-E946-4E51-BF69-F5A3C0C5DBFF}"/>
    <dgm:cxn modelId="{4D2759A2-9C74-4EF8-8DF6-78D3ADACE844}" type="presOf" srcId="{92037D85-EAF9-4875-A3EC-D407C47E7CC5}" destId="{44D226E7-74BA-4AA1-9C98-3F49C92C4499}" srcOrd="0" destOrd="0" presId="urn:microsoft.com/office/officeart/2005/8/layout/venn1"/>
    <dgm:cxn modelId="{09796858-B89A-49F8-B753-497429199FB1}" type="presOf" srcId="{147C27FA-8EDD-4A67-AB4D-211497553EC3}" destId="{B35FAD38-B244-4F9C-B882-4DE71FB7605C}" srcOrd="0" destOrd="0" presId="urn:microsoft.com/office/officeart/2005/8/layout/venn1"/>
    <dgm:cxn modelId="{0C6C2F89-F375-4989-9F62-C168CAA0D41C}" type="presOf" srcId="{92037D85-EAF9-4875-A3EC-D407C47E7CC5}" destId="{68DA11CB-1640-4A93-ABA3-05BC5C88690A}" srcOrd="1" destOrd="0" presId="urn:microsoft.com/office/officeart/2005/8/layout/venn1"/>
    <dgm:cxn modelId="{44E154AF-E304-42EA-9581-668367928CB9}" type="presOf" srcId="{44FD53F7-0891-448B-8DEE-684F0256CDDF}" destId="{7F65CE11-B25A-4187-A66C-EDDAED4C3F08}" srcOrd="0" destOrd="0" presId="urn:microsoft.com/office/officeart/2005/8/layout/venn1"/>
    <dgm:cxn modelId="{B1455D6A-3D2E-4597-9363-4656B23803CE}" type="presOf" srcId="{8BF037F0-9A55-4D07-8267-EAB9A7299E40}" destId="{60F0011D-F772-4BC1-BA7B-E4769597F9D0}" srcOrd="0" destOrd="0" presId="urn:microsoft.com/office/officeart/2005/8/layout/venn1"/>
    <dgm:cxn modelId="{C7AF63C4-9CA7-4020-8349-64CBB4D564B1}" srcId="{8BF037F0-9A55-4D07-8267-EAB9A7299E40}" destId="{147C27FA-8EDD-4A67-AB4D-211497553EC3}" srcOrd="2" destOrd="0" parTransId="{888EEB05-40F3-422B-84C7-D5F29E78F192}" sibTransId="{88E4A4CF-FFCE-4531-9495-DEBF3441870A}"/>
    <dgm:cxn modelId="{CD32EC27-239C-4055-B9ED-77BEAA89BF1A}" type="presOf" srcId="{78E723DA-4B8D-46BB-94B1-7B0417C3D229}" destId="{D13BEDB9-DA87-4BD5-8BEB-6C5D382F25D8}" srcOrd="0" destOrd="0" presId="urn:microsoft.com/office/officeart/2005/8/layout/venn1"/>
    <dgm:cxn modelId="{E8D4EA16-14A9-4934-950C-DE33AC870172}" srcId="{8BF037F0-9A55-4D07-8267-EAB9A7299E40}" destId="{78E723DA-4B8D-46BB-94B1-7B0417C3D229}" srcOrd="3" destOrd="0" parTransId="{1AA719EB-CACE-45C3-A29E-91B653064BAF}" sibTransId="{B40CA0FF-C27C-492C-8791-2ABBF136579E}"/>
    <dgm:cxn modelId="{049A36CC-2FEC-495F-9E28-EF4A9361518D}" type="presOf" srcId="{78E723DA-4B8D-46BB-94B1-7B0417C3D229}" destId="{3BE4244F-6CEA-42C7-B89B-9708C8C9829D}" srcOrd="1" destOrd="0" presId="urn:microsoft.com/office/officeart/2005/8/layout/venn1"/>
    <dgm:cxn modelId="{78CCDCDC-2C71-4EF2-88C2-A80D4758054E}" type="presOf" srcId="{147C27FA-8EDD-4A67-AB4D-211497553EC3}" destId="{A3419389-58A8-4310-A27C-42865E704D6C}" srcOrd="1" destOrd="0" presId="urn:microsoft.com/office/officeart/2005/8/layout/venn1"/>
    <dgm:cxn modelId="{7F0E1E4D-92DC-44E1-8930-BB0CA1BB4E2F}" type="presParOf" srcId="{60F0011D-F772-4BC1-BA7B-E4769597F9D0}" destId="{44D226E7-74BA-4AA1-9C98-3F49C92C4499}" srcOrd="0" destOrd="0" presId="urn:microsoft.com/office/officeart/2005/8/layout/venn1"/>
    <dgm:cxn modelId="{68152189-18AE-474A-807E-16032E6E01EA}" type="presParOf" srcId="{60F0011D-F772-4BC1-BA7B-E4769597F9D0}" destId="{68DA11CB-1640-4A93-ABA3-05BC5C88690A}" srcOrd="1" destOrd="0" presId="urn:microsoft.com/office/officeart/2005/8/layout/venn1"/>
    <dgm:cxn modelId="{4F01466C-AF7F-4CB8-BF58-2E4A95D79F63}" type="presParOf" srcId="{60F0011D-F772-4BC1-BA7B-E4769597F9D0}" destId="{7F65CE11-B25A-4187-A66C-EDDAED4C3F08}" srcOrd="2" destOrd="0" presId="urn:microsoft.com/office/officeart/2005/8/layout/venn1"/>
    <dgm:cxn modelId="{8B01C8CA-7283-477A-A74C-2D3232FAB3AA}" type="presParOf" srcId="{60F0011D-F772-4BC1-BA7B-E4769597F9D0}" destId="{1047ED4D-A589-4882-A503-BED34DD6ECC3}" srcOrd="3" destOrd="0" presId="urn:microsoft.com/office/officeart/2005/8/layout/venn1"/>
    <dgm:cxn modelId="{16BD94E7-9443-461C-8D5D-2602457F2A11}" type="presParOf" srcId="{60F0011D-F772-4BC1-BA7B-E4769597F9D0}" destId="{B35FAD38-B244-4F9C-B882-4DE71FB7605C}" srcOrd="4" destOrd="0" presId="urn:microsoft.com/office/officeart/2005/8/layout/venn1"/>
    <dgm:cxn modelId="{FF52E066-67FE-418C-9AFF-511F5283D78C}" type="presParOf" srcId="{60F0011D-F772-4BC1-BA7B-E4769597F9D0}" destId="{A3419389-58A8-4310-A27C-42865E704D6C}" srcOrd="5" destOrd="0" presId="urn:microsoft.com/office/officeart/2005/8/layout/venn1"/>
    <dgm:cxn modelId="{616A9E9F-BF17-407A-A3E0-DDDC02DFC20D}" type="presParOf" srcId="{60F0011D-F772-4BC1-BA7B-E4769597F9D0}" destId="{D13BEDB9-DA87-4BD5-8BEB-6C5D382F25D8}" srcOrd="6" destOrd="0" presId="urn:microsoft.com/office/officeart/2005/8/layout/venn1"/>
    <dgm:cxn modelId="{BB260785-0F99-4E22-BAA5-6C79162DF3DE}" type="presParOf" srcId="{60F0011D-F772-4BC1-BA7B-E4769597F9D0}" destId="{3BE4244F-6CEA-42C7-B89B-9708C8C9829D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A24C90-8525-400A-A392-D1A8C57518B3}" type="doc">
      <dgm:prSet loTypeId="urn:microsoft.com/office/officeart/2005/8/layout/arrow6" loCatId="relationship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ru-RU"/>
        </a:p>
      </dgm:t>
    </dgm:pt>
    <dgm:pt modelId="{F964E547-C8CB-40BA-8A34-1C53269D4A7A}">
      <dgm:prSet/>
      <dgm:spPr/>
      <dgm:t>
        <a:bodyPr/>
        <a:lstStyle/>
        <a:p>
          <a:pPr rtl="0"/>
          <a:r>
            <a:rPr lang="kk-KZ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Баланы таңқалдыруды ұмытпа, даналыққа ұмтылу </a:t>
          </a:r>
          <a:endParaRPr lang="ru-RU" b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406CE6-254C-4FC4-8DA7-233C33DB4752}" type="parTrans" cxnId="{13065BDD-4FE6-493A-AC36-11B7B63B89E4}">
      <dgm:prSet/>
      <dgm:spPr/>
      <dgm:t>
        <a:bodyPr/>
        <a:lstStyle/>
        <a:p>
          <a:endParaRPr lang="ru-RU"/>
        </a:p>
      </dgm:t>
    </dgm:pt>
    <dgm:pt modelId="{664CAE24-FA7C-40D4-9039-0AEEB534C7FA}" type="sibTrans" cxnId="{13065BDD-4FE6-493A-AC36-11B7B63B89E4}">
      <dgm:prSet/>
      <dgm:spPr/>
      <dgm:t>
        <a:bodyPr/>
        <a:lstStyle/>
        <a:p>
          <a:endParaRPr lang="ru-RU"/>
        </a:p>
      </dgm:t>
    </dgm:pt>
    <dgm:pt modelId="{565454CF-E46A-4095-911A-B4B32B33D85F}">
      <dgm:prSet/>
      <dgm:spPr/>
      <dgm:t>
        <a:bodyPr/>
        <a:lstStyle/>
        <a:p>
          <a:pPr rtl="0"/>
          <a:r>
            <a:rPr lang="kk-KZ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таң қалудан басталады</a:t>
          </a:r>
          <a:r>
            <a:rPr lang="kk-KZ" b="1" dirty="0" smtClean="0"/>
            <a:t>.</a:t>
          </a:r>
          <a:endParaRPr lang="ru-RU" dirty="0"/>
        </a:p>
      </dgm:t>
    </dgm:pt>
    <dgm:pt modelId="{CFA23FDB-20F2-4EC2-B52E-4F7D5D0DC7C6}" type="parTrans" cxnId="{B322A508-3F67-46C3-B3DC-7B0D743433D5}">
      <dgm:prSet/>
      <dgm:spPr/>
      <dgm:t>
        <a:bodyPr/>
        <a:lstStyle/>
        <a:p>
          <a:endParaRPr lang="ru-RU"/>
        </a:p>
      </dgm:t>
    </dgm:pt>
    <dgm:pt modelId="{B4B7E534-16B5-4A50-BC3A-0ADB2A6CC30B}" type="sibTrans" cxnId="{B322A508-3F67-46C3-B3DC-7B0D743433D5}">
      <dgm:prSet/>
      <dgm:spPr/>
      <dgm:t>
        <a:bodyPr/>
        <a:lstStyle/>
        <a:p>
          <a:endParaRPr lang="ru-RU"/>
        </a:p>
      </dgm:t>
    </dgm:pt>
    <dgm:pt modelId="{5A0C36BD-4638-42BB-81C4-8F37F8B40C95}">
      <dgm:prSet/>
      <dgm:spPr/>
      <dgm:t>
        <a:bodyPr/>
        <a:lstStyle/>
        <a:p>
          <a:endParaRPr lang="ru-RU"/>
        </a:p>
      </dgm:t>
    </dgm:pt>
    <dgm:pt modelId="{ED3EBE59-494F-4555-82B3-1A9B614AAC0E}" type="parTrans" cxnId="{08C6679E-0C2E-4CED-9B1F-EF5E400E4538}">
      <dgm:prSet/>
      <dgm:spPr/>
      <dgm:t>
        <a:bodyPr/>
        <a:lstStyle/>
        <a:p>
          <a:endParaRPr lang="ru-RU"/>
        </a:p>
      </dgm:t>
    </dgm:pt>
    <dgm:pt modelId="{7B0BFD07-9C5C-4BEC-A59F-12C76E554433}" type="sibTrans" cxnId="{08C6679E-0C2E-4CED-9B1F-EF5E400E4538}">
      <dgm:prSet/>
      <dgm:spPr/>
      <dgm:t>
        <a:bodyPr/>
        <a:lstStyle/>
        <a:p>
          <a:endParaRPr lang="ru-RU"/>
        </a:p>
      </dgm:t>
    </dgm:pt>
    <dgm:pt modelId="{EDC3BB82-6619-463A-A4EA-11590D08ECA9}">
      <dgm:prSet/>
      <dgm:spPr/>
      <dgm:t>
        <a:bodyPr/>
        <a:lstStyle/>
        <a:p>
          <a:endParaRPr lang="ru-RU"/>
        </a:p>
      </dgm:t>
    </dgm:pt>
    <dgm:pt modelId="{C0A930C3-8C7C-4A1E-9360-5437ED6222F4}" type="parTrans" cxnId="{5E6328BF-5ABE-4D59-A6F3-346209B10EC0}">
      <dgm:prSet/>
      <dgm:spPr/>
      <dgm:t>
        <a:bodyPr/>
        <a:lstStyle/>
        <a:p>
          <a:endParaRPr lang="ru-RU"/>
        </a:p>
      </dgm:t>
    </dgm:pt>
    <dgm:pt modelId="{8467267C-FAF5-4D73-96B9-FF63187AFE88}" type="sibTrans" cxnId="{5E6328BF-5ABE-4D59-A6F3-346209B10EC0}">
      <dgm:prSet/>
      <dgm:spPr/>
      <dgm:t>
        <a:bodyPr/>
        <a:lstStyle/>
        <a:p>
          <a:endParaRPr lang="ru-RU"/>
        </a:p>
      </dgm:t>
    </dgm:pt>
    <dgm:pt modelId="{6737773C-49B0-4688-9E2C-FAF8DFAC1FA4}">
      <dgm:prSet/>
      <dgm:spPr/>
      <dgm:t>
        <a:bodyPr/>
        <a:lstStyle/>
        <a:p>
          <a:endParaRPr lang="ru-RU"/>
        </a:p>
      </dgm:t>
    </dgm:pt>
    <dgm:pt modelId="{0A1DC7E9-1FCB-4061-B4FB-FEF2D2DA2FC6}" type="parTrans" cxnId="{F13AB166-B636-4D73-B661-DB7AA1828147}">
      <dgm:prSet/>
      <dgm:spPr/>
      <dgm:t>
        <a:bodyPr/>
        <a:lstStyle/>
        <a:p>
          <a:endParaRPr lang="ru-RU"/>
        </a:p>
      </dgm:t>
    </dgm:pt>
    <dgm:pt modelId="{6A6A3D53-B458-4136-9029-28E3F95B39F6}" type="sibTrans" cxnId="{F13AB166-B636-4D73-B661-DB7AA1828147}">
      <dgm:prSet/>
      <dgm:spPr/>
      <dgm:t>
        <a:bodyPr/>
        <a:lstStyle/>
        <a:p>
          <a:endParaRPr lang="ru-RU"/>
        </a:p>
      </dgm:t>
    </dgm:pt>
    <dgm:pt modelId="{956F6394-8BE6-45AE-A45C-B57AE4B84D2F}">
      <dgm:prSet/>
      <dgm:spPr/>
      <dgm:t>
        <a:bodyPr/>
        <a:lstStyle/>
        <a:p>
          <a:endParaRPr lang="ru-RU"/>
        </a:p>
      </dgm:t>
    </dgm:pt>
    <dgm:pt modelId="{1B28D211-560B-43C2-B038-FAFB6DD92664}" type="parTrans" cxnId="{2AD5E53E-217E-4694-8571-A27EDA6531AB}">
      <dgm:prSet/>
      <dgm:spPr/>
      <dgm:t>
        <a:bodyPr/>
        <a:lstStyle/>
        <a:p>
          <a:endParaRPr lang="ru-RU"/>
        </a:p>
      </dgm:t>
    </dgm:pt>
    <dgm:pt modelId="{DC0DA5C8-7DB8-4AE5-9F66-2A0197C205C2}" type="sibTrans" cxnId="{2AD5E53E-217E-4694-8571-A27EDA6531AB}">
      <dgm:prSet/>
      <dgm:spPr/>
      <dgm:t>
        <a:bodyPr/>
        <a:lstStyle/>
        <a:p>
          <a:endParaRPr lang="ru-RU"/>
        </a:p>
      </dgm:t>
    </dgm:pt>
    <dgm:pt modelId="{F9334347-03EA-49D7-A600-E3B64BCE9FD3}">
      <dgm:prSet/>
      <dgm:spPr/>
      <dgm:t>
        <a:bodyPr/>
        <a:lstStyle/>
        <a:p>
          <a:endParaRPr lang="ru-RU"/>
        </a:p>
      </dgm:t>
    </dgm:pt>
    <dgm:pt modelId="{97658977-7482-4720-BFD4-ADEAE3DF791B}" type="parTrans" cxnId="{177A8131-8380-46BE-8BEA-A1BE48DC1E18}">
      <dgm:prSet/>
      <dgm:spPr/>
      <dgm:t>
        <a:bodyPr/>
        <a:lstStyle/>
        <a:p>
          <a:endParaRPr lang="ru-RU"/>
        </a:p>
      </dgm:t>
    </dgm:pt>
    <dgm:pt modelId="{0A5BD3A6-B7F8-4915-B69B-9759F64FA833}" type="sibTrans" cxnId="{177A8131-8380-46BE-8BEA-A1BE48DC1E18}">
      <dgm:prSet/>
      <dgm:spPr/>
      <dgm:t>
        <a:bodyPr/>
        <a:lstStyle/>
        <a:p>
          <a:endParaRPr lang="ru-RU"/>
        </a:p>
      </dgm:t>
    </dgm:pt>
    <dgm:pt modelId="{03094AF2-B2C5-4E8A-A5A0-B4EB6C61B453}">
      <dgm:prSet/>
      <dgm:spPr/>
      <dgm:t>
        <a:bodyPr/>
        <a:lstStyle/>
        <a:p>
          <a:endParaRPr lang="ru-RU"/>
        </a:p>
      </dgm:t>
    </dgm:pt>
    <dgm:pt modelId="{00D20AF3-C906-4104-91F2-1611CB8E637B}" type="parTrans" cxnId="{D9E0A2E9-250C-4FD0-9E38-F4F4A8E5EBB9}">
      <dgm:prSet/>
      <dgm:spPr/>
      <dgm:t>
        <a:bodyPr/>
        <a:lstStyle/>
        <a:p>
          <a:endParaRPr lang="ru-RU"/>
        </a:p>
      </dgm:t>
    </dgm:pt>
    <dgm:pt modelId="{2DDD4376-ADA1-4597-B854-3B48873DA712}" type="sibTrans" cxnId="{D9E0A2E9-250C-4FD0-9E38-F4F4A8E5EBB9}">
      <dgm:prSet/>
      <dgm:spPr/>
      <dgm:t>
        <a:bodyPr/>
        <a:lstStyle/>
        <a:p>
          <a:endParaRPr lang="ru-RU"/>
        </a:p>
      </dgm:t>
    </dgm:pt>
    <dgm:pt modelId="{9D8E1C2D-CE0A-4852-9113-E976FDD69D24}">
      <dgm:prSet/>
      <dgm:spPr/>
      <dgm:t>
        <a:bodyPr/>
        <a:lstStyle/>
        <a:p>
          <a:endParaRPr lang="ru-RU"/>
        </a:p>
      </dgm:t>
    </dgm:pt>
    <dgm:pt modelId="{DFE88A4C-3F5E-4977-AD70-59814279C0B6}" type="parTrans" cxnId="{1AC8CE41-A072-4BD2-AA34-0000FEA365D9}">
      <dgm:prSet/>
      <dgm:spPr/>
      <dgm:t>
        <a:bodyPr/>
        <a:lstStyle/>
        <a:p>
          <a:endParaRPr lang="ru-RU"/>
        </a:p>
      </dgm:t>
    </dgm:pt>
    <dgm:pt modelId="{932CB921-05F4-4DA7-9618-101F84EC4ECF}" type="sibTrans" cxnId="{1AC8CE41-A072-4BD2-AA34-0000FEA365D9}">
      <dgm:prSet/>
      <dgm:spPr/>
      <dgm:t>
        <a:bodyPr/>
        <a:lstStyle/>
        <a:p>
          <a:endParaRPr lang="ru-RU"/>
        </a:p>
      </dgm:t>
    </dgm:pt>
    <dgm:pt modelId="{95311808-D789-454D-9D38-7B98E3BB499B}">
      <dgm:prSet/>
      <dgm:spPr/>
      <dgm:t>
        <a:bodyPr/>
        <a:lstStyle/>
        <a:p>
          <a:endParaRPr lang="ru-RU"/>
        </a:p>
      </dgm:t>
    </dgm:pt>
    <dgm:pt modelId="{B287E52A-36A2-4279-9E57-AB7CFCA3C5B0}" type="parTrans" cxnId="{4472E4F6-A715-4161-8B32-58A5CF300D09}">
      <dgm:prSet/>
      <dgm:spPr/>
      <dgm:t>
        <a:bodyPr/>
        <a:lstStyle/>
        <a:p>
          <a:endParaRPr lang="ru-RU"/>
        </a:p>
      </dgm:t>
    </dgm:pt>
    <dgm:pt modelId="{013DC16A-4E1B-4B88-9DAC-5D1AA995452F}" type="sibTrans" cxnId="{4472E4F6-A715-4161-8B32-58A5CF300D09}">
      <dgm:prSet/>
      <dgm:spPr/>
      <dgm:t>
        <a:bodyPr/>
        <a:lstStyle/>
        <a:p>
          <a:endParaRPr lang="ru-RU"/>
        </a:p>
      </dgm:t>
    </dgm:pt>
    <dgm:pt modelId="{8CB5E3DB-83B6-4FC2-BB3B-636B0AF0738C}">
      <dgm:prSet/>
      <dgm:spPr/>
      <dgm:t>
        <a:bodyPr/>
        <a:lstStyle/>
        <a:p>
          <a:endParaRPr lang="ru-RU"/>
        </a:p>
      </dgm:t>
    </dgm:pt>
    <dgm:pt modelId="{BE3EDBDE-CE07-4BBA-9D43-742AE4AB1C58}" type="parTrans" cxnId="{C7B60868-608C-4D74-BEA4-E76AA4CD5D9C}">
      <dgm:prSet/>
      <dgm:spPr/>
      <dgm:t>
        <a:bodyPr/>
        <a:lstStyle/>
        <a:p>
          <a:endParaRPr lang="ru-RU"/>
        </a:p>
      </dgm:t>
    </dgm:pt>
    <dgm:pt modelId="{463CDDB0-456C-47F4-8E44-E29D457CA372}" type="sibTrans" cxnId="{C7B60868-608C-4D74-BEA4-E76AA4CD5D9C}">
      <dgm:prSet/>
      <dgm:spPr/>
      <dgm:t>
        <a:bodyPr/>
        <a:lstStyle/>
        <a:p>
          <a:endParaRPr lang="ru-RU"/>
        </a:p>
      </dgm:t>
    </dgm:pt>
    <dgm:pt modelId="{140B278A-6CAC-4BE0-AABC-EF23AC6640DF}">
      <dgm:prSet/>
      <dgm:spPr/>
      <dgm:t>
        <a:bodyPr/>
        <a:lstStyle/>
        <a:p>
          <a:endParaRPr lang="ru-RU"/>
        </a:p>
      </dgm:t>
    </dgm:pt>
    <dgm:pt modelId="{F3CEECFE-F6A5-405F-87EA-C47B3472FAB7}" type="parTrans" cxnId="{3A04A38D-2C6B-4665-90D7-5FCE64B88EFC}">
      <dgm:prSet/>
      <dgm:spPr/>
      <dgm:t>
        <a:bodyPr/>
        <a:lstStyle/>
        <a:p>
          <a:endParaRPr lang="ru-RU"/>
        </a:p>
      </dgm:t>
    </dgm:pt>
    <dgm:pt modelId="{5D69A0E3-081A-4E5D-87EC-E75BB713BC9E}" type="sibTrans" cxnId="{3A04A38D-2C6B-4665-90D7-5FCE64B88EFC}">
      <dgm:prSet/>
      <dgm:spPr/>
      <dgm:t>
        <a:bodyPr/>
        <a:lstStyle/>
        <a:p>
          <a:endParaRPr lang="ru-RU"/>
        </a:p>
      </dgm:t>
    </dgm:pt>
    <dgm:pt modelId="{E43CDB74-2BE4-450C-847E-657E72A744C8}" type="pres">
      <dgm:prSet presAssocID="{14A24C90-8525-400A-A392-D1A8C57518B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0471F1-8ED1-4DCA-8DD5-00D937FD30DB}" type="pres">
      <dgm:prSet presAssocID="{14A24C90-8525-400A-A392-D1A8C57518B3}" presName="ribbon" presStyleLbl="node1" presStyleIdx="0" presStyleCnt="1" custLinFactNeighborX="1096" custLinFactNeighborY="-1776"/>
      <dgm:spPr/>
    </dgm:pt>
    <dgm:pt modelId="{419DB26D-F632-4656-8CE7-9F77EC2EFE02}" type="pres">
      <dgm:prSet presAssocID="{14A24C90-8525-400A-A392-D1A8C57518B3}" presName="leftArrowText" presStyleLbl="node1" presStyleIdx="0" presStyleCnt="1" custLinFactNeighborX="260" custLinFactNeighborY="-91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25534-0254-41E6-82DC-1AB07101DFAE}" type="pres">
      <dgm:prSet presAssocID="{14A24C90-8525-400A-A392-D1A8C57518B3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04A38D-2C6B-4665-90D7-5FCE64B88EFC}" srcId="{14A24C90-8525-400A-A392-D1A8C57518B3}" destId="{140B278A-6CAC-4BE0-AABC-EF23AC6640DF}" srcOrd="11" destOrd="0" parTransId="{F3CEECFE-F6A5-405F-87EA-C47B3472FAB7}" sibTransId="{5D69A0E3-081A-4E5D-87EC-E75BB713BC9E}"/>
    <dgm:cxn modelId="{13065BDD-4FE6-493A-AC36-11B7B63B89E4}" srcId="{14A24C90-8525-400A-A392-D1A8C57518B3}" destId="{F964E547-C8CB-40BA-8A34-1C53269D4A7A}" srcOrd="0" destOrd="0" parTransId="{4E406CE6-254C-4FC4-8DA7-233C33DB4752}" sibTransId="{664CAE24-FA7C-40D4-9039-0AEEB534C7FA}"/>
    <dgm:cxn modelId="{F13AB166-B636-4D73-B661-DB7AA1828147}" srcId="{14A24C90-8525-400A-A392-D1A8C57518B3}" destId="{6737773C-49B0-4688-9E2C-FAF8DFAC1FA4}" srcOrd="4" destOrd="0" parTransId="{0A1DC7E9-1FCB-4061-B4FB-FEF2D2DA2FC6}" sibTransId="{6A6A3D53-B458-4136-9029-28E3F95B39F6}"/>
    <dgm:cxn modelId="{08C6679E-0C2E-4CED-9B1F-EF5E400E4538}" srcId="{14A24C90-8525-400A-A392-D1A8C57518B3}" destId="{5A0C36BD-4638-42BB-81C4-8F37F8B40C95}" srcOrd="2" destOrd="0" parTransId="{ED3EBE59-494F-4555-82B3-1A9B614AAC0E}" sibTransId="{7B0BFD07-9C5C-4BEC-A59F-12C76E554433}"/>
    <dgm:cxn modelId="{2AD5E53E-217E-4694-8571-A27EDA6531AB}" srcId="{14A24C90-8525-400A-A392-D1A8C57518B3}" destId="{956F6394-8BE6-45AE-A45C-B57AE4B84D2F}" srcOrd="5" destOrd="0" parTransId="{1B28D211-560B-43C2-B038-FAFB6DD92664}" sibTransId="{DC0DA5C8-7DB8-4AE5-9F66-2A0197C205C2}"/>
    <dgm:cxn modelId="{3DC5B0AE-84DF-432C-8EDD-CBF784D90E5E}" type="presOf" srcId="{14A24C90-8525-400A-A392-D1A8C57518B3}" destId="{E43CDB74-2BE4-450C-847E-657E72A744C8}" srcOrd="0" destOrd="0" presId="urn:microsoft.com/office/officeart/2005/8/layout/arrow6"/>
    <dgm:cxn modelId="{B322A508-3F67-46C3-B3DC-7B0D743433D5}" srcId="{14A24C90-8525-400A-A392-D1A8C57518B3}" destId="{565454CF-E46A-4095-911A-B4B32B33D85F}" srcOrd="1" destOrd="0" parTransId="{CFA23FDB-20F2-4EC2-B52E-4F7D5D0DC7C6}" sibTransId="{B4B7E534-16B5-4A50-BC3A-0ADB2A6CC30B}"/>
    <dgm:cxn modelId="{C7B60868-608C-4D74-BEA4-E76AA4CD5D9C}" srcId="{14A24C90-8525-400A-A392-D1A8C57518B3}" destId="{8CB5E3DB-83B6-4FC2-BB3B-636B0AF0738C}" srcOrd="10" destOrd="0" parTransId="{BE3EDBDE-CE07-4BBA-9D43-742AE4AB1C58}" sibTransId="{463CDDB0-456C-47F4-8E44-E29D457CA372}"/>
    <dgm:cxn modelId="{A7E9E187-71A2-42FA-A085-2A67D4190F23}" type="presOf" srcId="{F964E547-C8CB-40BA-8A34-1C53269D4A7A}" destId="{419DB26D-F632-4656-8CE7-9F77EC2EFE02}" srcOrd="0" destOrd="0" presId="urn:microsoft.com/office/officeart/2005/8/layout/arrow6"/>
    <dgm:cxn modelId="{1AC8CE41-A072-4BD2-AA34-0000FEA365D9}" srcId="{14A24C90-8525-400A-A392-D1A8C57518B3}" destId="{9D8E1C2D-CE0A-4852-9113-E976FDD69D24}" srcOrd="8" destOrd="0" parTransId="{DFE88A4C-3F5E-4977-AD70-59814279C0B6}" sibTransId="{932CB921-05F4-4DA7-9618-101F84EC4ECF}"/>
    <dgm:cxn modelId="{5E6328BF-5ABE-4D59-A6F3-346209B10EC0}" srcId="{14A24C90-8525-400A-A392-D1A8C57518B3}" destId="{EDC3BB82-6619-463A-A4EA-11590D08ECA9}" srcOrd="3" destOrd="0" parTransId="{C0A930C3-8C7C-4A1E-9360-5437ED6222F4}" sibTransId="{8467267C-FAF5-4D73-96B9-FF63187AFE88}"/>
    <dgm:cxn modelId="{D9E0A2E9-250C-4FD0-9E38-F4F4A8E5EBB9}" srcId="{14A24C90-8525-400A-A392-D1A8C57518B3}" destId="{03094AF2-B2C5-4E8A-A5A0-B4EB6C61B453}" srcOrd="7" destOrd="0" parTransId="{00D20AF3-C906-4104-91F2-1611CB8E637B}" sibTransId="{2DDD4376-ADA1-4597-B854-3B48873DA712}"/>
    <dgm:cxn modelId="{177A8131-8380-46BE-8BEA-A1BE48DC1E18}" srcId="{14A24C90-8525-400A-A392-D1A8C57518B3}" destId="{F9334347-03EA-49D7-A600-E3B64BCE9FD3}" srcOrd="6" destOrd="0" parTransId="{97658977-7482-4720-BFD4-ADEAE3DF791B}" sibTransId="{0A5BD3A6-B7F8-4915-B69B-9759F64FA833}"/>
    <dgm:cxn modelId="{4472E4F6-A715-4161-8B32-58A5CF300D09}" srcId="{14A24C90-8525-400A-A392-D1A8C57518B3}" destId="{95311808-D789-454D-9D38-7B98E3BB499B}" srcOrd="9" destOrd="0" parTransId="{B287E52A-36A2-4279-9E57-AB7CFCA3C5B0}" sibTransId="{013DC16A-4E1B-4B88-9DAC-5D1AA995452F}"/>
    <dgm:cxn modelId="{5AE2D34C-468D-441E-995E-4ED9DC2F3E6C}" type="presOf" srcId="{565454CF-E46A-4095-911A-B4B32B33D85F}" destId="{AF225534-0254-41E6-82DC-1AB07101DFAE}" srcOrd="0" destOrd="0" presId="urn:microsoft.com/office/officeart/2005/8/layout/arrow6"/>
    <dgm:cxn modelId="{B23038A1-7384-4AE1-8F8E-1F63D33C67AB}" type="presParOf" srcId="{E43CDB74-2BE4-450C-847E-657E72A744C8}" destId="{630471F1-8ED1-4DCA-8DD5-00D937FD30DB}" srcOrd="0" destOrd="0" presId="urn:microsoft.com/office/officeart/2005/8/layout/arrow6"/>
    <dgm:cxn modelId="{8DB9F69D-32E5-4899-A260-285D0106BE6C}" type="presParOf" srcId="{E43CDB74-2BE4-450C-847E-657E72A744C8}" destId="{419DB26D-F632-4656-8CE7-9F77EC2EFE02}" srcOrd="1" destOrd="0" presId="urn:microsoft.com/office/officeart/2005/8/layout/arrow6"/>
    <dgm:cxn modelId="{03FF947D-7D0B-491B-B247-9DF3571D29B8}" type="presParOf" srcId="{E43CDB74-2BE4-450C-847E-657E72A744C8}" destId="{AF225534-0254-41E6-82DC-1AB07101DFA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EEA704-898C-46FE-B10D-5E4D235C4511}" type="doc">
      <dgm:prSet loTypeId="urn:microsoft.com/office/officeart/2005/8/layout/arrow6" loCatId="relationship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754D2B50-F1F2-43AB-9931-FBA2D45313B3}">
      <dgm:prSet phldrT="[Текст]"/>
      <dgm:spPr/>
      <dgm:t>
        <a:bodyPr/>
        <a:lstStyle/>
        <a:p>
          <a:endParaRPr lang="kk-KZ" dirty="0" smtClean="0"/>
        </a:p>
        <a:p>
          <a:r>
            <a:rPr lang="kk-KZ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Көрсеткіш өздігінен нәтиже бермейді</a:t>
          </a:r>
          <a:r>
            <a:rPr lang="kk-KZ" dirty="0" smtClean="0">
              <a:solidFill>
                <a:schemeClr val="tx2">
                  <a:lumMod val="50000"/>
                </a:schemeClr>
              </a:solidFill>
            </a:rPr>
            <a:t>,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6A8639D8-6DDB-4729-9AFE-817B87FF4309}" type="parTrans" cxnId="{9354582B-ACD1-420D-B294-3D9923F100BD}">
      <dgm:prSet/>
      <dgm:spPr/>
      <dgm:t>
        <a:bodyPr/>
        <a:lstStyle/>
        <a:p>
          <a:endParaRPr lang="ru-RU"/>
        </a:p>
      </dgm:t>
    </dgm:pt>
    <dgm:pt modelId="{519F04B6-D6A8-48A7-A81C-B1FEE749F0A2}" type="sibTrans" cxnId="{9354582B-ACD1-420D-B294-3D9923F100BD}">
      <dgm:prSet/>
      <dgm:spPr/>
      <dgm:t>
        <a:bodyPr/>
        <a:lstStyle/>
        <a:p>
          <a:endParaRPr lang="ru-RU"/>
        </a:p>
      </dgm:t>
    </dgm:pt>
    <dgm:pt modelId="{42B56359-2225-44C7-84C3-44A16C1AF709}">
      <dgm:prSet phldrT="[Текст]"/>
      <dgm:spPr/>
      <dgm:t>
        <a:bodyPr/>
        <a:lstStyle/>
        <a:p>
          <a:r>
            <a:rPr lang="kk-KZ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оған жететін жолды іздестіру мұғалімнің  қолында.</a:t>
          </a:r>
          <a:endParaRPr lang="ru-RU" b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CB0A73-174C-4AFC-B5CD-4CC0227F0915}" type="parTrans" cxnId="{256E55C3-5047-4C9D-BCA2-43A5FFA22D7D}">
      <dgm:prSet/>
      <dgm:spPr/>
      <dgm:t>
        <a:bodyPr/>
        <a:lstStyle/>
        <a:p>
          <a:endParaRPr lang="ru-RU"/>
        </a:p>
      </dgm:t>
    </dgm:pt>
    <dgm:pt modelId="{F4FD3DC2-4DF9-43C5-8535-8CCFD8595A33}" type="sibTrans" cxnId="{256E55C3-5047-4C9D-BCA2-43A5FFA22D7D}">
      <dgm:prSet/>
      <dgm:spPr/>
      <dgm:t>
        <a:bodyPr/>
        <a:lstStyle/>
        <a:p>
          <a:endParaRPr lang="ru-RU"/>
        </a:p>
      </dgm:t>
    </dgm:pt>
    <dgm:pt modelId="{7B7B6B8F-E358-4715-A20F-39B4E599AD6E}">
      <dgm:prSet/>
      <dgm:spPr/>
      <dgm:t>
        <a:bodyPr/>
        <a:lstStyle/>
        <a:p>
          <a:endParaRPr lang="ru-RU"/>
        </a:p>
      </dgm:t>
    </dgm:pt>
    <dgm:pt modelId="{5DE569F1-A23E-435D-A9AD-5A281970EC8E}" type="parTrans" cxnId="{DDD43102-CEAD-421C-8D9D-B270A6B39512}">
      <dgm:prSet/>
      <dgm:spPr/>
      <dgm:t>
        <a:bodyPr/>
        <a:lstStyle/>
        <a:p>
          <a:endParaRPr lang="ru-RU"/>
        </a:p>
      </dgm:t>
    </dgm:pt>
    <dgm:pt modelId="{B124719D-0D4F-4EC4-8881-8A788FBD6250}" type="sibTrans" cxnId="{DDD43102-CEAD-421C-8D9D-B270A6B39512}">
      <dgm:prSet/>
      <dgm:spPr/>
      <dgm:t>
        <a:bodyPr/>
        <a:lstStyle/>
        <a:p>
          <a:endParaRPr lang="ru-RU"/>
        </a:p>
      </dgm:t>
    </dgm:pt>
    <dgm:pt modelId="{00EB4590-CCF6-453E-8C51-6906A1C2769B}" type="pres">
      <dgm:prSet presAssocID="{B5EEA704-898C-46FE-B10D-5E4D235C451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BF9D4F-7F6B-45AC-BA7E-56747EA9B2EC}" type="pres">
      <dgm:prSet presAssocID="{B5EEA704-898C-46FE-B10D-5E4D235C4511}" presName="ribbon" presStyleLbl="node1" presStyleIdx="0" presStyleCnt="1" custLinFactNeighborX="-335" custLinFactNeighborY="6797"/>
      <dgm:spPr/>
    </dgm:pt>
    <dgm:pt modelId="{CC6EC22C-4458-4D0D-B9EA-4131DA8F3E33}" type="pres">
      <dgm:prSet presAssocID="{B5EEA704-898C-46FE-B10D-5E4D235C4511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3E0E0-E58B-44C1-98D7-60DB763324C3}" type="pres">
      <dgm:prSet presAssocID="{B5EEA704-898C-46FE-B10D-5E4D235C451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EC2AB3-7518-4F76-8827-D76413CF5568}" type="presOf" srcId="{B5EEA704-898C-46FE-B10D-5E4D235C4511}" destId="{00EB4590-CCF6-453E-8C51-6906A1C2769B}" srcOrd="0" destOrd="0" presId="urn:microsoft.com/office/officeart/2005/8/layout/arrow6"/>
    <dgm:cxn modelId="{256E55C3-5047-4C9D-BCA2-43A5FFA22D7D}" srcId="{B5EEA704-898C-46FE-B10D-5E4D235C4511}" destId="{42B56359-2225-44C7-84C3-44A16C1AF709}" srcOrd="1" destOrd="0" parTransId="{02CB0A73-174C-4AFC-B5CD-4CC0227F0915}" sibTransId="{F4FD3DC2-4DF9-43C5-8535-8CCFD8595A33}"/>
    <dgm:cxn modelId="{E4180FD0-B2D1-480C-BC0F-3AA213A188C4}" type="presOf" srcId="{754D2B50-F1F2-43AB-9931-FBA2D45313B3}" destId="{CC6EC22C-4458-4D0D-B9EA-4131DA8F3E33}" srcOrd="0" destOrd="0" presId="urn:microsoft.com/office/officeart/2005/8/layout/arrow6"/>
    <dgm:cxn modelId="{737388C2-D0A0-467E-9D60-38521DBA3117}" type="presOf" srcId="{42B56359-2225-44C7-84C3-44A16C1AF709}" destId="{0A03E0E0-E58B-44C1-98D7-60DB763324C3}" srcOrd="0" destOrd="0" presId="urn:microsoft.com/office/officeart/2005/8/layout/arrow6"/>
    <dgm:cxn modelId="{9354582B-ACD1-420D-B294-3D9923F100BD}" srcId="{B5EEA704-898C-46FE-B10D-5E4D235C4511}" destId="{754D2B50-F1F2-43AB-9931-FBA2D45313B3}" srcOrd="0" destOrd="0" parTransId="{6A8639D8-6DDB-4729-9AFE-817B87FF4309}" sibTransId="{519F04B6-D6A8-48A7-A81C-B1FEE749F0A2}"/>
    <dgm:cxn modelId="{DDD43102-CEAD-421C-8D9D-B270A6B39512}" srcId="{B5EEA704-898C-46FE-B10D-5E4D235C4511}" destId="{7B7B6B8F-E358-4715-A20F-39B4E599AD6E}" srcOrd="2" destOrd="0" parTransId="{5DE569F1-A23E-435D-A9AD-5A281970EC8E}" sibTransId="{B124719D-0D4F-4EC4-8881-8A788FBD6250}"/>
    <dgm:cxn modelId="{28D38670-5AC5-4AAF-997E-9A5891E8D729}" type="presParOf" srcId="{00EB4590-CCF6-453E-8C51-6906A1C2769B}" destId="{D0BF9D4F-7F6B-45AC-BA7E-56747EA9B2EC}" srcOrd="0" destOrd="0" presId="urn:microsoft.com/office/officeart/2005/8/layout/arrow6"/>
    <dgm:cxn modelId="{A42F03F1-B789-481F-891B-8071B419EF82}" type="presParOf" srcId="{00EB4590-CCF6-453E-8C51-6906A1C2769B}" destId="{CC6EC22C-4458-4D0D-B9EA-4131DA8F3E33}" srcOrd="1" destOrd="0" presId="urn:microsoft.com/office/officeart/2005/8/layout/arrow6"/>
    <dgm:cxn modelId="{6F2783DA-2651-45EE-BA25-A269EA91F464}" type="presParOf" srcId="{00EB4590-CCF6-453E-8C51-6906A1C2769B}" destId="{0A03E0E0-E58B-44C1-98D7-60DB763324C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8BD467-768C-4AEB-835B-E2AE946F2DCF}">
      <dsp:nvSpPr>
        <dsp:cNvPr id="0" name=""/>
        <dsp:cNvSpPr/>
      </dsp:nvSpPr>
      <dsp:spPr>
        <a:xfrm>
          <a:off x="179511" y="1224129"/>
          <a:ext cx="2665046" cy="3451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3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Қағидалық мәселелер</a:t>
          </a:r>
          <a:endParaRPr lang="ru-RU" sz="32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3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Нақты білік пен дағды</a:t>
          </a:r>
          <a:endParaRPr lang="ru-RU" sz="32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511" y="1224129"/>
        <a:ext cx="2665046" cy="2711762"/>
      </dsp:txXfrm>
    </dsp:sp>
    <dsp:sp modelId="{C8A8263A-2CE5-475C-8A35-79F012A83C6F}">
      <dsp:nvSpPr>
        <dsp:cNvPr id="0" name=""/>
        <dsp:cNvSpPr/>
      </dsp:nvSpPr>
      <dsp:spPr>
        <a:xfrm rot="471350">
          <a:off x="2323814" y="2804585"/>
          <a:ext cx="2854782" cy="2854782"/>
        </a:xfrm>
        <a:prstGeom prst="leftCircularArrow">
          <a:avLst>
            <a:gd name="adj1" fmla="val 2247"/>
            <a:gd name="adj2" fmla="val 270673"/>
            <a:gd name="adj3" fmla="val 946766"/>
            <a:gd name="adj4" fmla="val 7925072"/>
            <a:gd name="adj5" fmla="val 26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1A8F9-308D-4820-B090-827A27BEC4A5}">
      <dsp:nvSpPr>
        <dsp:cNvPr id="0" name=""/>
        <dsp:cNvSpPr/>
      </dsp:nvSpPr>
      <dsp:spPr>
        <a:xfrm>
          <a:off x="827582" y="4176461"/>
          <a:ext cx="2345331" cy="82826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нәрсеге үйрену/үйрету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7582" y="4176461"/>
        <a:ext cx="2345331" cy="828266"/>
      </dsp:txXfrm>
    </dsp:sp>
    <dsp:sp modelId="{9EC7B6D9-A20C-4DC8-8C6B-56F049D86077}">
      <dsp:nvSpPr>
        <dsp:cNvPr id="0" name=""/>
        <dsp:cNvSpPr/>
      </dsp:nvSpPr>
      <dsp:spPr>
        <a:xfrm>
          <a:off x="3410709" y="1153115"/>
          <a:ext cx="2678144" cy="3435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Өздігінен</a:t>
          </a:r>
          <a:endParaRPr lang="ru-RU" sz="2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Белсенді әрекеттер арқылы</a:t>
          </a:r>
          <a:endParaRPr lang="ru-RU" sz="2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Бірлесе</a:t>
          </a:r>
          <a:endParaRPr lang="ru-RU" sz="2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Рефлексия</a:t>
          </a:r>
          <a:endParaRPr lang="ru-RU" sz="2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0709" y="1889394"/>
        <a:ext cx="2678144" cy="2699690"/>
      </dsp:txXfrm>
    </dsp:sp>
    <dsp:sp modelId="{8D9F3232-F481-4387-A729-C4E0E2B2826A}">
      <dsp:nvSpPr>
        <dsp:cNvPr id="0" name=""/>
        <dsp:cNvSpPr/>
      </dsp:nvSpPr>
      <dsp:spPr>
        <a:xfrm rot="21006264">
          <a:off x="4598068" y="210898"/>
          <a:ext cx="3030680" cy="3030680"/>
        </a:xfrm>
        <a:prstGeom prst="circularArrow">
          <a:avLst>
            <a:gd name="adj1" fmla="val 2116"/>
            <a:gd name="adj2" fmla="val 254200"/>
            <a:gd name="adj3" fmla="val 20527694"/>
            <a:gd name="adj4" fmla="val 13532916"/>
            <a:gd name="adj5" fmla="val 2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7BFD23-132E-44CE-B205-9CDF5A1CB339}">
      <dsp:nvSpPr>
        <dsp:cNvPr id="0" name=""/>
        <dsp:cNvSpPr/>
      </dsp:nvSpPr>
      <dsp:spPr>
        <a:xfrm>
          <a:off x="3901589" y="1021703"/>
          <a:ext cx="2200284" cy="861090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Қалай үйрену/үйрету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01589" y="1021703"/>
        <a:ext cx="2200284" cy="861090"/>
      </dsp:txXfrm>
    </dsp:sp>
    <dsp:sp modelId="{2231F4CF-6DAB-4FA3-9A83-B6C62415BA19}">
      <dsp:nvSpPr>
        <dsp:cNvPr id="0" name=""/>
        <dsp:cNvSpPr/>
      </dsp:nvSpPr>
      <dsp:spPr>
        <a:xfrm>
          <a:off x="6300189" y="1284137"/>
          <a:ext cx="2733068" cy="3643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Адам болу үшін, тұлға болу үшін</a:t>
          </a:r>
          <a:endParaRPr lang="ru-RU" sz="2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Азамат болу үшін</a:t>
          </a:r>
          <a:endParaRPr lang="ru-RU" sz="2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Маман болу үшін</a:t>
          </a:r>
          <a:endParaRPr lang="ru-RU" sz="2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00189" y="1284137"/>
        <a:ext cx="2733068" cy="2862365"/>
      </dsp:txXfrm>
    </dsp:sp>
    <dsp:sp modelId="{20AAA1E8-0BAA-4ADA-BDA4-0143A2711838}">
      <dsp:nvSpPr>
        <dsp:cNvPr id="0" name=""/>
        <dsp:cNvSpPr/>
      </dsp:nvSpPr>
      <dsp:spPr>
        <a:xfrm>
          <a:off x="7061186" y="4248471"/>
          <a:ext cx="2082813" cy="82826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үшін үйрену/үйрету</a:t>
          </a:r>
          <a:endParaRPr lang="ru-RU" sz="2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61186" y="4248471"/>
        <a:ext cx="2082813" cy="82826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126189-79B3-4A84-89B5-CBBA6443E146}">
      <dsp:nvSpPr>
        <dsp:cNvPr id="0" name=""/>
        <dsp:cNvSpPr/>
      </dsp:nvSpPr>
      <dsp:spPr>
        <a:xfrm>
          <a:off x="4339437" y="3427580"/>
          <a:ext cx="3750717" cy="1612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Оқу, білім алу, үйрену қағидасын ұстанады.</a:t>
          </a:r>
          <a:endParaRPr lang="ru-RU" sz="2000" b="1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64652" y="3830825"/>
        <a:ext cx="2625502" cy="1209734"/>
      </dsp:txXfrm>
    </dsp:sp>
    <dsp:sp modelId="{D6713C80-4A19-4C13-AFCA-A03899CE0D3E}">
      <dsp:nvSpPr>
        <dsp:cNvPr id="0" name=""/>
        <dsp:cNvSpPr/>
      </dsp:nvSpPr>
      <dsp:spPr>
        <a:xfrm>
          <a:off x="40292" y="3427580"/>
          <a:ext cx="3922679" cy="1612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8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Өмір сүруге, еңбек етуге, қарым-қатынас пен жаңа нәрсеге үйренуге  бейімделеді.</a:t>
          </a:r>
          <a:endParaRPr lang="ru-RU" sz="1800" b="1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92" y="3830825"/>
        <a:ext cx="2745875" cy="1209734"/>
      </dsp:txXfrm>
    </dsp:sp>
    <dsp:sp modelId="{F797D4C1-CF36-4136-BEDD-46B23B5CFEC6}">
      <dsp:nvSpPr>
        <dsp:cNvPr id="0" name=""/>
        <dsp:cNvSpPr/>
      </dsp:nvSpPr>
      <dsp:spPr>
        <a:xfrm>
          <a:off x="4335254" y="0"/>
          <a:ext cx="3759083" cy="1612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Өзін-өзі еркін ұстайды, ашықтыққа үйренеді.</a:t>
          </a:r>
          <a:endParaRPr lang="ru-RU" sz="2000" b="1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62979" y="0"/>
        <a:ext cx="2631358" cy="1209734"/>
      </dsp:txXfrm>
    </dsp:sp>
    <dsp:sp modelId="{9ECF03CA-7BB1-413F-9D05-45A9B300F5E4}">
      <dsp:nvSpPr>
        <dsp:cNvPr id="0" name=""/>
        <dsp:cNvSpPr/>
      </dsp:nvSpPr>
      <dsp:spPr>
        <a:xfrm>
          <a:off x="40292" y="0"/>
          <a:ext cx="3931045" cy="1612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Өзара әрекеттестік арқылы «ықпалдасу атмосферасын» түзеді.</a:t>
          </a:r>
          <a:endParaRPr lang="ru-RU" sz="2000" b="1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92" y="0"/>
        <a:ext cx="2751732" cy="1209734"/>
      </dsp:txXfrm>
    </dsp:sp>
    <dsp:sp modelId="{20D7848A-C8C4-4BAA-877C-CB0D4E8A84D9}">
      <dsp:nvSpPr>
        <dsp:cNvPr id="0" name=""/>
        <dsp:cNvSpPr/>
      </dsp:nvSpPr>
      <dsp:spPr>
        <a:xfrm>
          <a:off x="1907491" y="432048"/>
          <a:ext cx="2182562" cy="1893089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500" kern="1200" dirty="0" smtClean="0"/>
            <a:t>Мұғалім </a:t>
          </a:r>
          <a:endParaRPr lang="ru-RU" sz="2500" kern="1200" dirty="0"/>
        </a:p>
      </dsp:txBody>
      <dsp:txXfrm>
        <a:off x="1907491" y="432048"/>
        <a:ext cx="2182562" cy="1893089"/>
      </dsp:txXfrm>
    </dsp:sp>
    <dsp:sp modelId="{527AC059-2D99-4FEA-ABE3-3F9391E7B8F8}">
      <dsp:nvSpPr>
        <dsp:cNvPr id="0" name=""/>
        <dsp:cNvSpPr/>
      </dsp:nvSpPr>
      <dsp:spPr>
        <a:xfrm rot="5400000">
          <a:off x="4335602" y="287311"/>
          <a:ext cx="1893089" cy="2182562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500" kern="1200" dirty="0" smtClean="0"/>
            <a:t>Оқушы</a:t>
          </a:r>
          <a:endParaRPr lang="ru-RU" sz="2500" kern="1200" dirty="0"/>
        </a:p>
      </dsp:txBody>
      <dsp:txXfrm rot="5400000">
        <a:off x="4335602" y="287311"/>
        <a:ext cx="1893089" cy="2182562"/>
      </dsp:txXfrm>
    </dsp:sp>
    <dsp:sp modelId="{654253CD-C002-421E-9850-28D33754FBC3}">
      <dsp:nvSpPr>
        <dsp:cNvPr id="0" name=""/>
        <dsp:cNvSpPr/>
      </dsp:nvSpPr>
      <dsp:spPr>
        <a:xfrm rot="10800000">
          <a:off x="4190865" y="2664295"/>
          <a:ext cx="2182562" cy="1995342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500" kern="1200" dirty="0" smtClean="0"/>
            <a:t>Мұғалім</a:t>
          </a:r>
          <a:endParaRPr lang="ru-RU" sz="2500" kern="1200" dirty="0"/>
        </a:p>
      </dsp:txBody>
      <dsp:txXfrm rot="10800000">
        <a:off x="4190865" y="2664295"/>
        <a:ext cx="2182562" cy="1995342"/>
      </dsp:txXfrm>
    </dsp:sp>
    <dsp:sp modelId="{8B5951E5-6FD8-4D28-8A24-B1467C9AF4ED}">
      <dsp:nvSpPr>
        <dsp:cNvPr id="0" name=""/>
        <dsp:cNvSpPr/>
      </dsp:nvSpPr>
      <dsp:spPr>
        <a:xfrm rot="16200000">
          <a:off x="1980214" y="2570685"/>
          <a:ext cx="2037116" cy="2182562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500" kern="1200" dirty="0" smtClean="0"/>
            <a:t>Оқушы </a:t>
          </a:r>
          <a:endParaRPr lang="ru-RU" sz="2500" kern="1200" dirty="0"/>
        </a:p>
      </dsp:txBody>
      <dsp:txXfrm rot="16200000">
        <a:off x="1980214" y="2570685"/>
        <a:ext cx="2037116" cy="2182562"/>
      </dsp:txXfrm>
    </dsp:sp>
    <dsp:sp modelId="{AD6C93A1-DD77-4D83-9793-C7691C31D6B2}">
      <dsp:nvSpPr>
        <dsp:cNvPr id="0" name=""/>
        <dsp:cNvSpPr/>
      </dsp:nvSpPr>
      <dsp:spPr>
        <a:xfrm>
          <a:off x="3672402" y="1800202"/>
          <a:ext cx="864103" cy="720079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E639A1B-E485-4DCA-877B-3CFDCA151F32}">
      <dsp:nvSpPr>
        <dsp:cNvPr id="0" name=""/>
        <dsp:cNvSpPr/>
      </dsp:nvSpPr>
      <dsp:spPr>
        <a:xfrm rot="10800000">
          <a:off x="3672410" y="2520278"/>
          <a:ext cx="864088" cy="655272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DE794D-38DB-40C9-9BFC-F6EA6835ADED}">
      <dsp:nvSpPr>
        <dsp:cNvPr id="0" name=""/>
        <dsp:cNvSpPr/>
      </dsp:nvSpPr>
      <dsp:spPr>
        <a:xfrm>
          <a:off x="6204239" y="144025"/>
          <a:ext cx="2443704" cy="5695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Рефлексивтік оқыту</a:t>
          </a:r>
          <a:endParaRPr lang="ru-RU" sz="2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04239" y="144025"/>
        <a:ext cx="2443704" cy="1708672"/>
      </dsp:txXfrm>
    </dsp:sp>
    <dsp:sp modelId="{F6DBAB52-9584-41D0-B8A7-F82DAE220930}">
      <dsp:nvSpPr>
        <dsp:cNvPr id="0" name=""/>
        <dsp:cNvSpPr/>
      </dsp:nvSpPr>
      <dsp:spPr>
        <a:xfrm>
          <a:off x="3415614" y="144025"/>
          <a:ext cx="2449911" cy="5695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Ойлау туралы ойлану</a:t>
          </a:r>
          <a:endParaRPr lang="ru-RU" sz="2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5614" y="144025"/>
        <a:ext cx="2449911" cy="1708672"/>
      </dsp:txXfrm>
    </dsp:sp>
    <dsp:sp modelId="{FB08AA9A-7DBD-4A92-9FC6-4B1134CEA91D}">
      <dsp:nvSpPr>
        <dsp:cNvPr id="0" name=""/>
        <dsp:cNvSpPr/>
      </dsp:nvSpPr>
      <dsp:spPr>
        <a:xfrm>
          <a:off x="496055" y="142290"/>
          <a:ext cx="2443704" cy="569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Сын т</a:t>
          </a:r>
          <a:r>
            <a:rPr lang="kk-KZ" sz="2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ұрғысынан ойлау</a:t>
          </a:r>
          <a:endParaRPr lang="ru-RU" sz="26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6055" y="142290"/>
        <a:ext cx="2443704" cy="1709713"/>
      </dsp:txXfrm>
    </dsp:sp>
    <dsp:sp modelId="{97690A04-B3F2-4D9B-8E0C-43F43B03DE59}">
      <dsp:nvSpPr>
        <dsp:cNvPr id="0" name=""/>
        <dsp:cNvSpPr/>
      </dsp:nvSpPr>
      <dsp:spPr>
        <a:xfrm>
          <a:off x="699697" y="3260580"/>
          <a:ext cx="2036420" cy="10182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Кең дүниетаным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9697" y="3260580"/>
        <a:ext cx="2036420" cy="1018210"/>
      </dsp:txXfrm>
    </dsp:sp>
    <dsp:sp modelId="{395BA574-E10E-4D36-BA95-DF496E1376C3}">
      <dsp:nvSpPr>
        <dsp:cNvPr id="0" name=""/>
        <dsp:cNvSpPr/>
      </dsp:nvSpPr>
      <dsp:spPr>
        <a:xfrm rot="17945813">
          <a:off x="2305865" y="3022532"/>
          <a:ext cx="1675073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1675073" y="153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7945813">
        <a:off x="3101525" y="2995970"/>
        <a:ext cx="83753" cy="83753"/>
      </dsp:txXfrm>
    </dsp:sp>
    <dsp:sp modelId="{86EC5E97-02D5-4F65-8EA4-A0B391B598AB}">
      <dsp:nvSpPr>
        <dsp:cNvPr id="0" name=""/>
        <dsp:cNvSpPr/>
      </dsp:nvSpPr>
      <dsp:spPr>
        <a:xfrm>
          <a:off x="3550686" y="1796903"/>
          <a:ext cx="2036420" cy="10182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Тұлғаның өзіндік дамуы</a:t>
          </a:r>
        </a:p>
      </dsp:txBody>
      <dsp:txXfrm>
        <a:off x="3550686" y="1796903"/>
        <a:ext cx="2036420" cy="1018210"/>
      </dsp:txXfrm>
    </dsp:sp>
    <dsp:sp modelId="{7DAB9A8B-64EE-43D1-9326-D2336883B8BD}">
      <dsp:nvSpPr>
        <dsp:cNvPr id="0" name=""/>
        <dsp:cNvSpPr/>
      </dsp:nvSpPr>
      <dsp:spPr>
        <a:xfrm rot="52336">
          <a:off x="2736071" y="3760571"/>
          <a:ext cx="814662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814662" y="153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2336">
        <a:off x="3123035" y="3755519"/>
        <a:ext cx="40733" cy="40733"/>
      </dsp:txXfrm>
    </dsp:sp>
    <dsp:sp modelId="{5E178452-BC97-4E18-88F0-B7402C2B6D33}">
      <dsp:nvSpPr>
        <dsp:cNvPr id="0" name=""/>
        <dsp:cNvSpPr/>
      </dsp:nvSpPr>
      <dsp:spPr>
        <a:xfrm>
          <a:off x="3550686" y="3272982"/>
          <a:ext cx="2036420" cy="10182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Өзіндік пікір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қалыптасу</a:t>
          </a:r>
        </a:p>
      </dsp:txBody>
      <dsp:txXfrm>
        <a:off x="3550686" y="3272982"/>
        <a:ext cx="2036420" cy="1018210"/>
      </dsp:txXfrm>
    </dsp:sp>
    <dsp:sp modelId="{009742DF-BB07-436B-8EC2-4366A6850199}">
      <dsp:nvSpPr>
        <dsp:cNvPr id="0" name=""/>
        <dsp:cNvSpPr/>
      </dsp:nvSpPr>
      <dsp:spPr>
        <a:xfrm rot="17812453">
          <a:off x="5128156" y="3019676"/>
          <a:ext cx="1675102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1675102" y="153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7812453">
        <a:off x="5923830" y="2993113"/>
        <a:ext cx="83755" cy="83755"/>
      </dsp:txXfrm>
    </dsp:sp>
    <dsp:sp modelId="{47516FD6-43D6-4119-8A74-07AA37ADCC95}">
      <dsp:nvSpPr>
        <dsp:cNvPr id="0" name=""/>
        <dsp:cNvSpPr/>
      </dsp:nvSpPr>
      <dsp:spPr>
        <a:xfrm>
          <a:off x="6344308" y="1778789"/>
          <a:ext cx="2036420" cy="10182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Бірлесе үйрену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44308" y="1778789"/>
        <a:ext cx="2036420" cy="1018210"/>
      </dsp:txXfrm>
    </dsp:sp>
    <dsp:sp modelId="{134333F0-64E5-4A4A-AA90-CC00F3F5A584}">
      <dsp:nvSpPr>
        <dsp:cNvPr id="0" name=""/>
        <dsp:cNvSpPr/>
      </dsp:nvSpPr>
      <dsp:spPr>
        <a:xfrm>
          <a:off x="5587106" y="3766772"/>
          <a:ext cx="757202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757202" y="153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946777" y="3763157"/>
        <a:ext cx="37860" cy="37860"/>
      </dsp:txXfrm>
    </dsp:sp>
    <dsp:sp modelId="{51C12B13-2089-4EEB-8461-F1908A9083F6}">
      <dsp:nvSpPr>
        <dsp:cNvPr id="0" name=""/>
        <dsp:cNvSpPr/>
      </dsp:nvSpPr>
      <dsp:spPr>
        <a:xfrm>
          <a:off x="6344308" y="3272982"/>
          <a:ext cx="2036420" cy="10182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Бірлескен топтық жұмыс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44308" y="3272982"/>
        <a:ext cx="2036420" cy="1018210"/>
      </dsp:txXfrm>
    </dsp:sp>
    <dsp:sp modelId="{45B6086C-5B38-4C78-A7EF-388C711985DC}">
      <dsp:nvSpPr>
        <dsp:cNvPr id="0" name=""/>
        <dsp:cNvSpPr/>
      </dsp:nvSpPr>
      <dsp:spPr>
        <a:xfrm rot="3654187">
          <a:off x="2305865" y="4486209"/>
          <a:ext cx="1675073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1675073" y="153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654187">
        <a:off x="3101525" y="4459647"/>
        <a:ext cx="83753" cy="83753"/>
      </dsp:txXfrm>
    </dsp:sp>
    <dsp:sp modelId="{1157D3CC-91F4-436D-8C0C-4AE94491918B}">
      <dsp:nvSpPr>
        <dsp:cNvPr id="0" name=""/>
        <dsp:cNvSpPr/>
      </dsp:nvSpPr>
      <dsp:spPr>
        <a:xfrm>
          <a:off x="3550686" y="4724257"/>
          <a:ext cx="2036420" cy="10182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Жаңалыққа жаны құмар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50686" y="4724257"/>
        <a:ext cx="2036420" cy="1018210"/>
      </dsp:txXfrm>
    </dsp:sp>
    <dsp:sp modelId="{45816E66-B4A5-4B0B-8395-52DD3D532DAE}">
      <dsp:nvSpPr>
        <dsp:cNvPr id="0" name=""/>
        <dsp:cNvSpPr/>
      </dsp:nvSpPr>
      <dsp:spPr>
        <a:xfrm>
          <a:off x="5587106" y="5218047"/>
          <a:ext cx="814568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814568" y="153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974026" y="5212998"/>
        <a:ext cx="40728" cy="40728"/>
      </dsp:txXfrm>
    </dsp:sp>
    <dsp:sp modelId="{EBC582BB-7D4E-40F9-A154-5B8249BB2E07}">
      <dsp:nvSpPr>
        <dsp:cNvPr id="0" name=""/>
        <dsp:cNvSpPr/>
      </dsp:nvSpPr>
      <dsp:spPr>
        <a:xfrm>
          <a:off x="6401674" y="4724257"/>
          <a:ext cx="2036420" cy="10182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Коммуникативтік дағды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01674" y="4724257"/>
        <a:ext cx="2036420" cy="101821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D226E7-74BA-4AA1-9C98-3F49C92C4499}">
      <dsp:nvSpPr>
        <dsp:cNvPr id="0" name=""/>
        <dsp:cNvSpPr/>
      </dsp:nvSpPr>
      <dsp:spPr>
        <a:xfrm>
          <a:off x="2913556" y="33042"/>
          <a:ext cx="3346392" cy="310515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Сұрақтардың дұрыс қойылуы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99678" y="451045"/>
        <a:ext cx="2574147" cy="985290"/>
      </dsp:txXfrm>
    </dsp:sp>
    <dsp:sp modelId="{7F65CE11-B25A-4187-A66C-EDDAED4C3F08}">
      <dsp:nvSpPr>
        <dsp:cNvPr id="0" name=""/>
        <dsp:cNvSpPr/>
      </dsp:nvSpPr>
      <dsp:spPr>
        <a:xfrm>
          <a:off x="4232732" y="1329190"/>
          <a:ext cx="3475863" cy="3280686"/>
        </a:xfrm>
        <a:prstGeom prst="ellipse">
          <a:avLst/>
        </a:prstGeom>
        <a:solidFill>
          <a:schemeClr val="accent5">
            <a:alpha val="50000"/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Оқушы мен бірге критерий лерді талдау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04351" y="1707731"/>
        <a:ext cx="1336870" cy="2523604"/>
      </dsp:txXfrm>
    </dsp:sp>
    <dsp:sp modelId="{B35FAD38-B244-4F9C-B882-4DE71FB7605C}">
      <dsp:nvSpPr>
        <dsp:cNvPr id="0" name=""/>
        <dsp:cNvSpPr/>
      </dsp:nvSpPr>
      <dsp:spPr>
        <a:xfrm>
          <a:off x="2985566" y="2722926"/>
          <a:ext cx="3202371" cy="3261037"/>
        </a:xfrm>
        <a:prstGeom prst="ellipse">
          <a:avLst/>
        </a:prstGeom>
        <a:solidFill>
          <a:schemeClr val="accent5">
            <a:alpha val="50000"/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Кері байланысты қамтамасыз ету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55071" y="4510226"/>
        <a:ext cx="2463362" cy="1034752"/>
      </dsp:txXfrm>
    </dsp:sp>
    <dsp:sp modelId="{D13BEDB9-DA87-4BD5-8BEB-6C5D382F25D8}">
      <dsp:nvSpPr>
        <dsp:cNvPr id="0" name=""/>
        <dsp:cNvSpPr/>
      </dsp:nvSpPr>
      <dsp:spPr>
        <a:xfrm>
          <a:off x="1435404" y="1405111"/>
          <a:ext cx="3534873" cy="3128843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Сынып тасын және өзін-өзі бағалау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07317" y="1766132"/>
        <a:ext cx="1359566" cy="240680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0471F1-8ED1-4DCA-8DD5-00D937FD30DB}">
      <dsp:nvSpPr>
        <dsp:cNvPr id="0" name=""/>
        <dsp:cNvSpPr/>
      </dsp:nvSpPr>
      <dsp:spPr>
        <a:xfrm>
          <a:off x="0" y="216037"/>
          <a:ext cx="8518339" cy="3407335"/>
        </a:xfrm>
        <a:prstGeom prst="leftRightRibb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9DB26D-F632-4656-8CE7-9F77EC2EFE02}">
      <dsp:nvSpPr>
        <dsp:cNvPr id="0" name=""/>
        <dsp:cNvSpPr/>
      </dsp:nvSpPr>
      <dsp:spPr>
        <a:xfrm>
          <a:off x="1029509" y="720084"/>
          <a:ext cx="2811051" cy="16695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500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Баланы таңқалдыруды ұмытпа, даналыққа ұмтылу </a:t>
          </a:r>
          <a:endParaRPr lang="ru-RU" sz="2500" b="1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9509" y="720084"/>
        <a:ext cx="2811051" cy="1669594"/>
      </dsp:txXfrm>
    </dsp:sp>
    <dsp:sp modelId="{AF225534-0254-41E6-82DC-1AB07101DFAE}">
      <dsp:nvSpPr>
        <dsp:cNvPr id="0" name=""/>
        <dsp:cNvSpPr/>
      </dsp:nvSpPr>
      <dsp:spPr>
        <a:xfrm>
          <a:off x="4259169" y="1418009"/>
          <a:ext cx="3322152" cy="16695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500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таң қалудан басталады</a:t>
          </a:r>
          <a:r>
            <a:rPr lang="kk-KZ" sz="2500" b="1" kern="1200" dirty="0" smtClean="0"/>
            <a:t>.</a:t>
          </a:r>
          <a:endParaRPr lang="ru-RU" sz="2500" kern="1200" dirty="0"/>
        </a:p>
      </dsp:txBody>
      <dsp:txXfrm>
        <a:off x="4259169" y="1418009"/>
        <a:ext cx="3322152" cy="166959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BF9D4F-7F6B-45AC-BA7E-56747EA9B2EC}">
      <dsp:nvSpPr>
        <dsp:cNvPr id="0" name=""/>
        <dsp:cNvSpPr/>
      </dsp:nvSpPr>
      <dsp:spPr>
        <a:xfrm>
          <a:off x="0" y="576069"/>
          <a:ext cx="8424936" cy="3369974"/>
        </a:xfrm>
        <a:prstGeom prst="leftRightRibbon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EC22C-4458-4D0D-B9EA-4131DA8F3E33}">
      <dsp:nvSpPr>
        <dsp:cNvPr id="0" name=""/>
        <dsp:cNvSpPr/>
      </dsp:nvSpPr>
      <dsp:spPr>
        <a:xfrm>
          <a:off x="1010992" y="936758"/>
          <a:ext cx="2780228" cy="16512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Көрсеткіш өздігінен нәтиже бермейді</a:t>
          </a:r>
          <a:r>
            <a:rPr lang="kk-KZ" sz="2400" kern="1200" dirty="0" smtClean="0">
              <a:solidFill>
                <a:schemeClr val="tx2">
                  <a:lumMod val="50000"/>
                </a:schemeClr>
              </a:solidFill>
            </a:rPr>
            <a:t>,</a:t>
          </a:r>
          <a:endParaRPr lang="ru-RU" sz="24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010992" y="936758"/>
        <a:ext cx="2780228" cy="1651287"/>
      </dsp:txXfrm>
    </dsp:sp>
    <dsp:sp modelId="{0A03E0E0-E58B-44C1-98D7-60DB763324C3}">
      <dsp:nvSpPr>
        <dsp:cNvPr id="0" name=""/>
        <dsp:cNvSpPr/>
      </dsp:nvSpPr>
      <dsp:spPr>
        <a:xfrm>
          <a:off x="4212468" y="1475954"/>
          <a:ext cx="3285725" cy="16512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оған жететін жолды іздестіру мұғалімнің  қолында.</a:t>
          </a:r>
          <a:endParaRPr lang="ru-RU" sz="2400" b="1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12468" y="1475954"/>
        <a:ext cx="3285725" cy="1651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FB09F-1517-49D1-B02C-636F00E84DDC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DC2AC-8D5A-42F9-A9AD-B7BB8733E9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5368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DC2AC-8D5A-42F9-A9AD-B7BB8733E95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0730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бщие документы\фон\slide0009_backgroun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478" y="12010"/>
            <a:ext cx="9117396" cy="6849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1259632" y="2708921"/>
            <a:ext cx="69847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 функционалдық сауаттылығын сапалы дамыту жұмыстары 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2137029"/>
            <a:ext cx="1916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1231" y="5589240"/>
            <a:ext cx="3169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пәні мұғалімі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31367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3-топ  ЦПМ\БАЛЖАН Дос\Фото 1-к\чапрашти 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820" y="5229200"/>
            <a:ext cx="2508036" cy="1357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user\Desktop\3-топ  ЦПМ\БАЛЖАН Дос\Фото 2-к\12.03.2014 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57939"/>
            <a:ext cx="2508036" cy="1380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user\Desktop\3-топ  ЦПМ\БАЛЖАН Дос\Фото 2-к\12.03.2014 0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74327" y="4700856"/>
            <a:ext cx="2111094" cy="1513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C:\Users\user\Desktop\3-топ  ЦПМ\БАЛЖАН Дос\Фото 3-к\12.03.2014 0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2913"/>
            <a:ext cx="2508036" cy="1463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 descr="C:\Users\user\Desktop\3-топ  ЦПМ\БАЛЖАН Дос\Фото 3-к\12.03.2014 0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09066"/>
            <a:ext cx="2508036" cy="1548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C:\Users\user\Desktop\3-топ  ЦПМ\БАЛЖАН Дос\Фото 3-к\12.03.2014 0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3892" y="5151806"/>
            <a:ext cx="2519987" cy="1434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3" name="Picture 9" descr="C:\Users\user\Desktop\3-топ  ЦПМ\БАЛЖАН Дос\Фото 3-к\12.03.2014 03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57939"/>
            <a:ext cx="2508036" cy="1380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 descr="C:\Users\user\Desktop\3-топ  ЦПМ\БАЛЖАН Дос\Фото 4-к\12.03.2014 06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34179"/>
            <a:ext cx="2508036" cy="1562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767820" y="188640"/>
            <a:ext cx="7836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Сыни тұрғыдан ойлау және оқушыны сыни тұрғыдан ойландыра білу </a:t>
            </a:r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Қазақстандағы </a:t>
            </a: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 беруді </a:t>
            </a:r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дамытудағы </a:t>
            </a: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 педагогикалық </a:t>
            </a:r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түсінік.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2921730"/>
            <a:ext cx="138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Бірлесе оқу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1691" y="3188607"/>
            <a:ext cx="186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Жұптық жұмыс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6735" y="2906554"/>
            <a:ext cx="1798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Қолдау көрсету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587588"/>
            <a:ext cx="285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Жұптық таныстырылым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8224" y="4569336"/>
            <a:ext cx="1166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Дәлелдеу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6237312"/>
            <a:ext cx="124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Талқылау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2230" y="6143989"/>
            <a:ext cx="1194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 бөлісу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2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people tree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9430" y="1019436"/>
            <a:ext cx="4986080" cy="499068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86536" y="3439782"/>
            <a:ext cx="341014" cy="36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88413" y="2211368"/>
            <a:ext cx="341014" cy="36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0299" y="2211368"/>
            <a:ext cx="341014" cy="36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3073238"/>
            <a:ext cx="341014" cy="36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33582" y="2908925"/>
            <a:ext cx="341014" cy="36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2061" y="1844824"/>
            <a:ext cx="341014" cy="36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87374" y="1563296"/>
            <a:ext cx="341014" cy="36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6855510" y="1275581"/>
            <a:ext cx="1892954" cy="1368152"/>
          </a:xfrm>
          <a:prstGeom prst="wedgeRoundRectCallout">
            <a:avLst>
              <a:gd name="adj1" fmla="val -87501"/>
              <a:gd name="adj2" fmla="val 50742"/>
              <a:gd name="adj3" fmla="val 16667"/>
            </a:avLst>
          </a:prstGeom>
          <a:solidFill>
            <a:srgbClr val="09FF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Қалай оқу керектігін үйретуді дамытамын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6855510" y="3212976"/>
            <a:ext cx="1892954" cy="1368152"/>
          </a:xfrm>
          <a:prstGeom prst="wedgeRoundRectCallout">
            <a:avLst>
              <a:gd name="adj1" fmla="val -123480"/>
              <a:gd name="adj2" fmla="val 5180"/>
              <a:gd name="adj3" fmla="val 16667"/>
            </a:avLst>
          </a:prstGeom>
          <a:solidFill>
            <a:srgbClr val="9FDA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СТО-ны қолдана   отырып жұмыс істеуді дамытамын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247708" y="3212976"/>
            <a:ext cx="1892954" cy="1368152"/>
          </a:xfrm>
          <a:prstGeom prst="wedgeRoundRectCallout">
            <a:avLst>
              <a:gd name="adj1" fmla="val 108269"/>
              <a:gd name="adj2" fmla="val 8119"/>
              <a:gd name="adj3" fmla="val 16667"/>
            </a:avLst>
          </a:prstGeom>
          <a:solidFill>
            <a:srgbClr val="9FDA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Оқыту үшін бағалауды дамытамын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247708" y="1281768"/>
            <a:ext cx="1892954" cy="1296144"/>
          </a:xfrm>
          <a:prstGeom prst="wedgeRoundRectCallout">
            <a:avLst>
              <a:gd name="adj1" fmla="val 97687"/>
              <a:gd name="adj2" fmla="val 46333"/>
              <a:gd name="adj3" fmla="val 16667"/>
            </a:avLst>
          </a:prstGeom>
          <a:solidFill>
            <a:srgbClr val="0EFA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Талантты және дарынды лармен жұмыс жасауды дамытамын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15755">
            <a:off x="4988294" y="5125002"/>
            <a:ext cx="341014" cy="36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15755">
            <a:off x="4845419" y="5767944"/>
            <a:ext cx="341014" cy="36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2699792" y="5445224"/>
            <a:ext cx="374441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428860" y="6143644"/>
            <a:ext cx="4000528" cy="5000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4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Жеміс ағашы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9193" y="5445224"/>
            <a:ext cx="341014" cy="36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928794" y="44624"/>
            <a:ext cx="5163486" cy="74117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Болашақтағы іс - әрекетім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15074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бщие документы\фон\slide0009_backgroun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3" y="8562"/>
            <a:ext cx="9144000" cy="6849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01889482"/>
              </p:ext>
            </p:extLst>
          </p:nvPr>
        </p:nvGraphicFramePr>
        <p:xfrm>
          <a:off x="374141" y="404665"/>
          <a:ext cx="8518339" cy="3960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927089712"/>
              </p:ext>
            </p:extLst>
          </p:nvPr>
        </p:nvGraphicFramePr>
        <p:xfrm>
          <a:off x="395536" y="2492896"/>
          <a:ext cx="84249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59832" y="287070"/>
            <a:ext cx="3240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 ой түйін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88529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бщие документы\фон\slide0009_backgroun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81"/>
            <a:ext cx="9144000" cy="6849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467544" y="197346"/>
            <a:ext cx="835292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Пайдаланылған әдебиеттер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Мектеп 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оқушыларының функционалық сауаттылығын дамыту жөніндегі 2012-2016 жылдарға арналған ұлттық іс-қимыл жоспары.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 Республикасы Үкіметінің 2012 жылғы 25 маусымдағы №832 </a:t>
            </a:r>
            <a:r>
              <a:rPr lang="kk-K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қаулысы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Мұғалімге 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 нұсқаулық.     Үшінші басылым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Білім 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беру мекемесіндегі мұғалім қызметінің ұйымдастырылу бағыттары. (Әдістемелік нұсқау)  Валиева М.-Алматы: ОПҚБАЙ,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2012ж</a:t>
            </a:r>
          </a:p>
          <a:p>
            <a:pPr lvl="0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А.Қ.Әлімов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Оқытуда интербелсенді әдістерді қолдану.   Алматы,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2012ж</a:t>
            </a:r>
          </a:p>
          <a:p>
            <a:pPr lvl="0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А.Қ.Әлімов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Интербелсенді әдістемені  ЖОО-да қолдану мәселелері.  Алматы,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2013ж</a:t>
            </a:r>
          </a:p>
          <a:p>
            <a:pPr lvl="0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Интернет 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қоры. bilimdiler.kz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95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бщие документы\фон\slide0009_backgroun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81"/>
            <a:ext cx="9144000" cy="6849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user\Desktop\Общие документы\фон\202067-Sover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79"/>
            <a:ext cx="9144000" cy="684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63796" y="1772816"/>
            <a:ext cx="701640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</a:t>
            </a:r>
          </a:p>
          <a:p>
            <a:pPr algn="ctr"/>
            <a:r>
              <a:rPr lang="kk-KZ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рахмет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95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бщие документы\фон\slide0009_backgroun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823" y="0"/>
            <a:ext cx="9144000" cy="685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Лента лицом вверх 4"/>
          <p:cNvSpPr/>
          <p:nvPr/>
        </p:nvSpPr>
        <p:spPr>
          <a:xfrm>
            <a:off x="899592" y="355609"/>
            <a:ext cx="7416824" cy="841143"/>
          </a:xfrm>
          <a:prstGeom prst="ribbon2">
            <a:avLst>
              <a:gd name="adj1" fmla="val 0"/>
              <a:gd name="adj2" fmla="val 7245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а қ с а т ы</a:t>
            </a:r>
            <a:r>
              <a:rPr lang="kk-KZ" sz="2000" b="1" i="1" dirty="0" smtClean="0">
                <a:solidFill>
                  <a:srgbClr val="002060"/>
                </a:solidFill>
              </a:rPr>
              <a:t> 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200299" y="1365371"/>
            <a:ext cx="3456384" cy="2592288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Сауаттылықты</a:t>
            </a:r>
          </a:p>
          <a:p>
            <a:pPr algn="ctr"/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апалы </a:t>
            </a:r>
          </a:p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5147629" y="4871802"/>
            <a:ext cx="3528392" cy="1841643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Зияткер</a:t>
            </a:r>
            <a:r>
              <a:rPr lang="kk-K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рухани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тұрғысында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дамыған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әлемдегі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өмірге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бейімдеу</a:t>
            </a:r>
            <a:endParaRPr lang="ru-RU" sz="2000" b="1" i="1" dirty="0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5147629" y="1295032"/>
            <a:ext cx="3528392" cy="1841643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алудағы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қажеттіліктерді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күнделікті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5147629" y="3069448"/>
            <a:ext cx="3528392" cy="1841643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Сапалы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оқыту,оқытудың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озық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технологияларын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жолдарын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меңгеру</a:t>
            </a:r>
            <a:endParaRPr lang="ru-RU" sz="2000" b="1" i="1" dirty="0"/>
          </a:p>
        </p:txBody>
      </p:sp>
      <p:pic>
        <p:nvPicPr>
          <p:cNvPr id="2050" name="Picture 2" descr="C:\Users\user\Desktop\3-топ  ЦПМ\БАЛЖАН Дос\Фото 1-к\чапрашти 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642" y="4365104"/>
            <a:ext cx="3132349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56895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бщие документы\фон\slide0009_backgroun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571"/>
            <a:ext cx="9144000" cy="6849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4114778793"/>
              </p:ext>
            </p:extLst>
          </p:nvPr>
        </p:nvGraphicFramePr>
        <p:xfrm>
          <a:off x="0" y="332656"/>
          <a:ext cx="91440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56895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бщие документы\фон\slide0009_backgroun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483"/>
            <a:ext cx="9144000" cy="6849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1870974" y="535215"/>
            <a:ext cx="6336704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  стратегиялар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775" y="1762690"/>
            <a:ext cx="8427713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 беру мен білім алудағы жаңа тәсілдер.</a:t>
            </a:r>
          </a:p>
          <a:p>
            <a:pPr marL="342900" indent="-342900" algn="ctr">
              <a:buAutoNum type="arabicPeriod"/>
            </a:pPr>
            <a:endParaRPr lang="kk-KZ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eriod"/>
            </a:pP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 тұрғысынан ойлауға үйрету.</a:t>
            </a:r>
          </a:p>
          <a:p>
            <a:pPr marL="342900" indent="-342900" algn="ctr">
              <a:buAutoNum type="arabicPeriod"/>
            </a:pPr>
            <a:endParaRPr lang="kk-KZ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eriod"/>
            </a:pP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Оқыту мен оқуды бағалау.</a:t>
            </a:r>
          </a:p>
          <a:p>
            <a:pPr marL="342900" indent="-342900" algn="ctr">
              <a:buAutoNum type="arabicPeriod"/>
            </a:pPr>
            <a:endParaRPr lang="kk-KZ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eriod"/>
            </a:pP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Талантты және дарынды балаларды анықтау. 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95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бщие документы\фон\slide0009_backgroun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553333955"/>
              </p:ext>
            </p:extLst>
          </p:nvPr>
        </p:nvGraphicFramePr>
        <p:xfrm>
          <a:off x="467544" y="1268760"/>
          <a:ext cx="828092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03648" y="260648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 оқу керектігін үйрену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3-топ  ЦПМ\БАЛЖАН Дос\Фото 4-к\12.03.2014 11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7696" y="3068960"/>
            <a:ext cx="2556792" cy="149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3-топ  ЦПМ\БАЛЖАН Дос\Фото 1-к\чапрашти 04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2447764" cy="13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895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бщие документы\фон\slide0009_backgroun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648103995"/>
              </p:ext>
            </p:extLst>
          </p:nvPr>
        </p:nvGraphicFramePr>
        <p:xfrm>
          <a:off x="3428" y="836712"/>
          <a:ext cx="9144000" cy="5983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188640"/>
            <a:ext cx="7992888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ы н д а р л ы   о қ ы т у   н е г і з д е р і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95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бщие документы\фон\slide0009_backgroun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81"/>
            <a:ext cx="9144000" cy="6849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830629330"/>
              </p:ext>
            </p:extLst>
          </p:nvPr>
        </p:nvGraphicFramePr>
        <p:xfrm>
          <a:off x="0" y="836711"/>
          <a:ext cx="9144000" cy="6017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6849" y="10170"/>
            <a:ext cx="837362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Оқытуды жақсартуға арналған бағалаудың </a:t>
            </a: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басты факторлары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2123728" y="1772816"/>
            <a:ext cx="2448272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716016" y="3789040"/>
            <a:ext cx="2736304" cy="22322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076056" y="2009208"/>
            <a:ext cx="2124236" cy="17798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1682418" y="4149080"/>
            <a:ext cx="2888704" cy="18722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7299" y="1397142"/>
            <a:ext cx="1896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 өз-өзіне 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 береді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10067" y="1268760"/>
            <a:ext cx="2021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 жетістік деңгейін біледі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00292" y="6026492"/>
            <a:ext cx="1799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 тиімді бағалайды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504" y="5847215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 оқытудың қиындықтарын анықтайды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95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бщие документы\фон\slide0009_backgroun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1043608" y="143917"/>
            <a:ext cx="7344816" cy="9808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Талантты және дарынды балаларға жағдай жасау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7758" y="1461765"/>
            <a:ext cx="3869300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Мүмкіндіктер ауқымын кеңейту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22115" y="2331543"/>
            <a:ext cx="3869300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Пәннің шынайы өмірмен байланысын меңгерту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2153" y="3201321"/>
            <a:ext cx="3869300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Тапсырмаларды қиындату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84825" y="4024596"/>
            <a:ext cx="3869300" cy="111870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Мамандықты ақылмен таңдау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7758" y="4952907"/>
            <a:ext cx="3869300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Еліктеуге болатын үлгілерді дайындау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2374899" y="2613893"/>
            <a:ext cx="197051" cy="587428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2393626" y="4365479"/>
            <a:ext cx="197051" cy="587428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723259">
            <a:off x="4470979" y="1950424"/>
            <a:ext cx="1952963" cy="174809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20944378">
            <a:off x="4508502" y="5326816"/>
            <a:ext cx="1952963" cy="174809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6322138" y="3450203"/>
            <a:ext cx="197051" cy="587428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301208"/>
            <a:ext cx="2757989" cy="15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895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бщие документы\фон\slide0009_backgroun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3" y="8562"/>
            <a:ext cx="9144000" cy="6849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Выноска со стрелкой вправо 1"/>
          <p:cNvSpPr/>
          <p:nvPr/>
        </p:nvSpPr>
        <p:spPr>
          <a:xfrm>
            <a:off x="237990" y="1959532"/>
            <a:ext cx="2304236" cy="2448272"/>
          </a:xfrm>
          <a:prstGeom prst="righ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</a:t>
            </a:r>
          </a:p>
          <a:p>
            <a:pPr algn="ctr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нің сынып</a:t>
            </a:r>
          </a:p>
          <a:p>
            <a:pPr algn="ctr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тағы атқаратын жұмысы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Выноска со стрелками влево/вправо 2"/>
          <p:cNvSpPr/>
          <p:nvPr/>
        </p:nvSpPr>
        <p:spPr>
          <a:xfrm>
            <a:off x="2699772" y="1938935"/>
            <a:ext cx="3744416" cy="2448272"/>
          </a:xfrm>
          <a:prstGeom prst="leftRigh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 жұмысы мен оқушы жетістіктерін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өрістетудегі негізгі тұлға -МҰҒАЛІМ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175" y="260648"/>
            <a:ext cx="8520153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Беталысы күнде өзгерген алмағайып дүниеде адамзат үшін</a:t>
            </a:r>
          </a:p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ешқашан өзгермейтін темірқазықтар – БІЛІМ мен ЕҢБЕК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6738" y="1091645"/>
            <a:ext cx="1909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Н.Ә.Назарбаев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 со стрелкой влево 7"/>
          <p:cNvSpPr/>
          <p:nvPr/>
        </p:nvSpPr>
        <p:spPr>
          <a:xfrm>
            <a:off x="6533488" y="1916832"/>
            <a:ext cx="2241140" cy="2470375"/>
          </a:xfrm>
          <a:prstGeom prst="lef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</a:p>
          <a:p>
            <a:pPr algn="ctr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дың тиімді тәсіл</a:t>
            </a:r>
          </a:p>
          <a:p>
            <a:pPr algn="ctr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дері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3239832" y="4797152"/>
            <a:ext cx="2664296" cy="1512168"/>
          </a:xfrm>
          <a:prstGeom prst="up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 жұмысының оң нәтижесі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3-топ  ЦПМ\БАЛЖАН Дос\Фото 4-к\12.03.2014 0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3" y="4653312"/>
            <a:ext cx="3054329" cy="201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3-топ  ЦПМ\БАЛЖАН Дос\Фото 3-к\12.03.2014 0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1143" y="4677477"/>
            <a:ext cx="2987824" cy="199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895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398</Words>
  <Application>Microsoft Office PowerPoint</Application>
  <PresentationFormat>Экран (4:3)</PresentationFormat>
  <Paragraphs>118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56</cp:revision>
  <dcterms:created xsi:type="dcterms:W3CDTF">2014-06-03T03:16:56Z</dcterms:created>
  <dcterms:modified xsi:type="dcterms:W3CDTF">2017-04-12T18:52:57Z</dcterms:modified>
</cp:coreProperties>
</file>