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56" r:id="rId5"/>
    <p:sldId id="270" r:id="rId6"/>
    <p:sldId id="271" r:id="rId7"/>
    <p:sldId id="272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4C55-48E9-4A8A-A65C-6B056BDC2B76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9C1E-B456-4DDC-A57F-1D9E2D262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31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4C55-48E9-4A8A-A65C-6B056BDC2B76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9C1E-B456-4DDC-A57F-1D9E2D262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20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4C55-48E9-4A8A-A65C-6B056BDC2B76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9C1E-B456-4DDC-A57F-1D9E2D262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11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4C55-48E9-4A8A-A65C-6B056BDC2B76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9C1E-B456-4DDC-A57F-1D9E2D262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0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4C55-48E9-4A8A-A65C-6B056BDC2B76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9C1E-B456-4DDC-A57F-1D9E2D262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26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4C55-48E9-4A8A-A65C-6B056BDC2B76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9C1E-B456-4DDC-A57F-1D9E2D262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36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4C55-48E9-4A8A-A65C-6B056BDC2B76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9C1E-B456-4DDC-A57F-1D9E2D262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6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4C55-48E9-4A8A-A65C-6B056BDC2B76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9C1E-B456-4DDC-A57F-1D9E2D262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298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4C55-48E9-4A8A-A65C-6B056BDC2B76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9C1E-B456-4DDC-A57F-1D9E2D262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65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4C55-48E9-4A8A-A65C-6B056BDC2B76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9C1E-B456-4DDC-A57F-1D9E2D262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80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4C55-48E9-4A8A-A65C-6B056BDC2B76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9C1E-B456-4DDC-A57F-1D9E2D262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00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A4C55-48E9-4A8A-A65C-6B056BDC2B76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89C1E-B456-4DDC-A57F-1D9E2D262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95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Геометрические фигуры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Точка</a:t>
            </a:r>
          </a:p>
          <a:p>
            <a:r>
              <a:rPr lang="ru-RU" dirty="0" smtClean="0"/>
              <a:t>Луч</a:t>
            </a:r>
          </a:p>
          <a:p>
            <a:r>
              <a:rPr lang="ru-RU" dirty="0" smtClean="0"/>
              <a:t>Прямая</a:t>
            </a:r>
          </a:p>
          <a:p>
            <a:r>
              <a:rPr lang="ru-RU" dirty="0" smtClean="0"/>
              <a:t>Отрезок</a:t>
            </a:r>
          </a:p>
          <a:p>
            <a:r>
              <a:rPr lang="ru-RU" dirty="0" smtClean="0"/>
              <a:t>Угол</a:t>
            </a:r>
          </a:p>
          <a:p>
            <a:r>
              <a:rPr lang="ru-RU" dirty="0" smtClean="0"/>
              <a:t>Квадрат </a:t>
            </a:r>
          </a:p>
          <a:p>
            <a:r>
              <a:rPr lang="ru-RU" dirty="0" smtClean="0"/>
              <a:t>Прямоугольник</a:t>
            </a:r>
          </a:p>
          <a:p>
            <a:r>
              <a:rPr lang="ru-RU" dirty="0" smtClean="0"/>
              <a:t>Треугольник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457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1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3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Вокруг здания  квадратной формы надо разместить 14 стражников так, чтобы вдоль каждой стороны их было по 4 . Нарисуй, как это сделать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638675" y="2438400"/>
            <a:ext cx="2914650" cy="2762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060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0050" y="2667000"/>
            <a:ext cx="2952750" cy="25336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848225" y="2320926"/>
            <a:ext cx="3048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21894" y="3112593"/>
            <a:ext cx="3048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115175" y="2351882"/>
            <a:ext cx="3048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343650" y="2330451"/>
            <a:ext cx="3048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619750" y="2320926"/>
            <a:ext cx="3048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277100" y="4953000"/>
            <a:ext cx="3048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277100" y="4001294"/>
            <a:ext cx="3048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267575" y="3436147"/>
            <a:ext cx="3048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25466" y="4441627"/>
            <a:ext cx="3048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721894" y="3764513"/>
            <a:ext cx="3048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763566" y="5309295"/>
            <a:ext cx="3048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381500" y="5317331"/>
            <a:ext cx="3048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862512" y="5331221"/>
            <a:ext cx="3048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381625" y="5331221"/>
            <a:ext cx="3048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254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Найдите площадь и периметр прямоугольника со сторонами 5 и 2 см.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Периметр равен 14 см</a:t>
            </a:r>
          </a:p>
          <a:p>
            <a:r>
              <a:rPr lang="en-US" dirty="0" smtClean="0"/>
              <a:t>S = a *b = 5 * 2 = 10 </a:t>
            </a:r>
            <a:r>
              <a:rPr lang="ru-RU" dirty="0" smtClean="0"/>
              <a:t> </a:t>
            </a:r>
            <a:r>
              <a:rPr lang="ru-RU" dirty="0" err="1" smtClean="0"/>
              <a:t>кв.см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036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Он и острый, да не нос</a:t>
            </a:r>
          </a:p>
          <a:p>
            <a:r>
              <a:rPr lang="ru-RU" dirty="0"/>
              <a:t>И прямой, да не вопрос,</a:t>
            </a:r>
          </a:p>
          <a:p>
            <a:r>
              <a:rPr lang="ru-RU" dirty="0"/>
              <a:t>И тупой он, да не ножик, </a:t>
            </a:r>
          </a:p>
          <a:p>
            <a:r>
              <a:rPr lang="ru-RU" dirty="0"/>
              <a:t>-Что еще таким быть может? </a:t>
            </a:r>
            <a:r>
              <a:rPr lang="ru-RU" dirty="0" smtClean="0"/>
              <a:t> (Угол)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917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 вами много разных углов. Распределите их на 3 группы.  </a:t>
            </a:r>
            <a:r>
              <a:rPr lang="ru-RU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295400" y="2438400"/>
            <a:ext cx="1009650" cy="361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314450" y="2781300"/>
            <a:ext cx="1104900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466850" y="3619500"/>
            <a:ext cx="9525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485900" y="3086100"/>
            <a:ext cx="116205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448050" y="2228850"/>
            <a:ext cx="38100" cy="857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486150" y="3086100"/>
            <a:ext cx="857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6038850" y="2228850"/>
            <a:ext cx="1257300" cy="209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296150" y="1825625"/>
            <a:ext cx="590550" cy="612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8324850" y="2228850"/>
            <a:ext cx="742950" cy="1123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8896350" y="2228850"/>
            <a:ext cx="190500" cy="1257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8324850" y="4667250"/>
            <a:ext cx="952500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9296400" y="466725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3486150" y="4076700"/>
            <a:ext cx="85725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3009900" y="3962400"/>
            <a:ext cx="457200" cy="704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000500" y="550545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4667250" y="4686300"/>
            <a:ext cx="0" cy="819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6038850" y="5029200"/>
            <a:ext cx="457200" cy="476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038850" y="5505450"/>
            <a:ext cx="112395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0096500" y="264795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10096500" y="2228850"/>
            <a:ext cx="83820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9696450" y="4667250"/>
            <a:ext cx="781050" cy="704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9696450" y="4667250"/>
            <a:ext cx="1066800" cy="361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5105400" y="2781300"/>
            <a:ext cx="41910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5543550" y="2647950"/>
            <a:ext cx="495300" cy="704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4152900" y="2076450"/>
            <a:ext cx="9525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4686300" y="2076450"/>
            <a:ext cx="419100" cy="857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295400" y="264795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/>
              <a:t>1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1466850" y="4076700"/>
            <a:ext cx="495300" cy="4381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009900" y="2647950"/>
            <a:ext cx="304800" cy="438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2867495" y="4530010"/>
            <a:ext cx="438150" cy="5143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4343400" y="2438400"/>
            <a:ext cx="323850" cy="3429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4953000" y="3086100"/>
            <a:ext cx="361950" cy="5524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4943475" y="5372100"/>
            <a:ext cx="495300" cy="457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6515100" y="2479675"/>
            <a:ext cx="380999" cy="45402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8191501" y="2551850"/>
            <a:ext cx="419099" cy="3603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9505950" y="2781300"/>
            <a:ext cx="419100" cy="51298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6429374" y="5640387"/>
            <a:ext cx="552450" cy="3476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8534400" y="4833938"/>
            <a:ext cx="476250" cy="53816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10096500" y="5372100"/>
            <a:ext cx="514350" cy="4953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13</a:t>
            </a:r>
            <a:endParaRPr lang="ru-RU" dirty="0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V="1">
            <a:off x="10086975" y="3790950"/>
            <a:ext cx="847725" cy="171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10086975" y="3974306"/>
            <a:ext cx="676275" cy="539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рямоугольник 76"/>
          <p:cNvSpPr/>
          <p:nvPr/>
        </p:nvSpPr>
        <p:spPr>
          <a:xfrm>
            <a:off x="9696450" y="4305300"/>
            <a:ext cx="657225" cy="3619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58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/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Дорисуй   каждую  из этих фигур так, чтобы превратить её в тот или иной предмет?  </a:t>
            </a:r>
            <a:r>
              <a:rPr lang="ru-RU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28800" y="2724150"/>
            <a:ext cx="2343150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572000" y="2667000"/>
            <a:ext cx="1714500" cy="1695450"/>
          </a:xfrm>
          <a:prstGeom prst="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734300" y="2724150"/>
            <a:ext cx="1333500" cy="400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734300" y="3143250"/>
            <a:ext cx="495300" cy="1352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785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обери из фигур </a:t>
            </a:r>
            <a:r>
              <a:rPr lang="ru-RU" sz="3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танграма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600" dirty="0"/>
          </a:p>
        </p:txBody>
      </p:sp>
      <p:pic>
        <p:nvPicPr>
          <p:cNvPr id="4" name="Объект 3" descr="Танграм схемы цифры для детей распечатать. Игра танграм: история китайской  головоломки, правила, схемы, польза для детского развития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41"/>
          <a:stretch/>
        </p:blipFill>
        <p:spPr bwMode="auto">
          <a:xfrm>
            <a:off x="6000750" y="2019300"/>
            <a:ext cx="3600450" cy="3867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2634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pic>
        <p:nvPicPr>
          <p:cNvPr id="4" name="Объект 3" descr="Танграм схемы цифры для детей распечатать. Игра танграм: история китайской  головоломки, правила, схемы, польза для детского развития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103"/>
          <a:stretch/>
        </p:blipFill>
        <p:spPr bwMode="auto">
          <a:xfrm>
            <a:off x="3800475" y="2209800"/>
            <a:ext cx="4591050" cy="403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59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Точка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Луч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Прямая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Отрезок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Угол</a:t>
            </a:r>
          </a:p>
          <a:p>
            <a:r>
              <a:rPr lang="ru-RU" dirty="0" smtClean="0"/>
              <a:t>Помогают построить геометрические фигуры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Квадрат 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Прямоугольник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Треугольник</a:t>
            </a:r>
          </a:p>
          <a:p>
            <a:r>
              <a:rPr lang="ru-RU" dirty="0" smtClean="0"/>
              <a:t>Можем вычислить Р и</a:t>
            </a:r>
            <a:r>
              <a:rPr lang="en-US" dirty="0" smtClean="0"/>
              <a:t> 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27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i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i="1" dirty="0" smtClean="0">
                <a:ln w="0"/>
                <a:gradFill>
                  <a:gsLst>
                    <a:gs pos="0">
                      <a:srgbClr val="4472C4">
                        <a:lumMod val="50000"/>
                      </a:srgbClr>
                    </a:gs>
                    <a:gs pos="50000">
                      <a:srgbClr val="4472C4"/>
                    </a:gs>
                    <a:gs pos="100000">
                      <a:srgbClr val="4472C4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ГЕОМЕТРИЯ</a:t>
            </a:r>
          </a:p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переводе с греческого это слово означает «землемерие» («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- земля «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метрио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- измерять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96186" y="566241"/>
            <a:ext cx="65996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i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ЦАРСТВО ГЕОМЕТРИЯ</a:t>
            </a:r>
            <a:endParaRPr lang="ru-RU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2491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0" y="4767889"/>
            <a:ext cx="9144000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ds04.infourok.ru/uploads/ex/1085/0002a894-90da56d4/2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35463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95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Назови виды треугольников</a:t>
            </a:r>
            <a:endParaRPr lang="ru-RU" dirty="0"/>
          </a:p>
        </p:txBody>
      </p:sp>
      <p:sp>
        <p:nvSpPr>
          <p:cNvPr id="4" name="Объект 3"/>
          <p:cNvSpPr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2247900" cy="270827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Прямоугольный треугольник 4"/>
          <p:cNvSpPr>
            <a:spLocks noChangeArrowheads="1"/>
          </p:cNvSpPr>
          <p:nvPr/>
        </p:nvSpPr>
        <p:spPr bwMode="auto">
          <a:xfrm>
            <a:off x="4114800" y="2743200"/>
            <a:ext cx="3219450" cy="14859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Равнобедренный треугольник 5"/>
          <p:cNvSpPr>
            <a:spLocks noChangeArrowheads="1"/>
          </p:cNvSpPr>
          <p:nvPr/>
        </p:nvSpPr>
        <p:spPr bwMode="auto">
          <a:xfrm>
            <a:off x="8596313" y="2743200"/>
            <a:ext cx="2471737" cy="161925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6455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Посчитайте, сколько в этом конверте треугольников? </a:t>
            </a:r>
            <a:r>
              <a:rPr lang="ru-RU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 descr="Ответы Mail.ru: Как нарисовать закрытый конверт не отрывая руки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477294"/>
            <a:ext cx="4572000" cy="2743200"/>
          </a:xfrm>
          <a:prstGeom prst="rect">
            <a:avLst/>
          </a:prstGeom>
          <a:solidFill>
            <a:srgbClr val="C0000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7192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Начертите фигуру, не отрывая карандаша от бумаги и </a:t>
            </a:r>
            <a:r>
              <a:rPr lang="ru-RU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проводя 2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раза по одному месту. </a:t>
            </a:r>
            <a:endParaRPr lang="ru-RU" dirty="0"/>
          </a:p>
        </p:txBody>
      </p:sp>
      <p:pic>
        <p:nvPicPr>
          <p:cNvPr id="4" name="Объект 3" descr="https://img.wikireading.ru/398783_14__3.10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567781"/>
            <a:ext cx="2857500" cy="2867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6541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accent2"/>
                </a:solidFill>
                <a:latin typeface="+mn-lt"/>
              </a:rPr>
              <a:t>Село прямоугольное</a:t>
            </a:r>
            <a:endParaRPr lang="ru-RU" i="1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2050" name="Picture 2" descr="Как нарисовать зимний город карандашом поэтапно?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144" b="-1205"/>
          <a:stretch/>
        </p:blipFill>
        <p:spPr bwMode="auto">
          <a:xfrm>
            <a:off x="3029892" y="1531123"/>
            <a:ext cx="6398916" cy="494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28650" y="1314450"/>
            <a:ext cx="1885950" cy="1104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28650" y="3714750"/>
            <a:ext cx="2038350" cy="23510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867900" y="1209675"/>
            <a:ext cx="2133600" cy="13144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134600" y="3714750"/>
            <a:ext cx="1600200" cy="16192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845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Раздели квадрат со стороной 4 см на 4 равные части  разными способами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76437"/>
            <a:ext cx="10515600" cy="43513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Image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38992"/>
            <a:ext cx="9112541" cy="239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1440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227</Words>
  <Application>Microsoft Office PowerPoint</Application>
  <PresentationFormat>Широкоэкранный</PresentationFormat>
  <Paragraphs>58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Геометрические фигуры</vt:lpstr>
      <vt:lpstr>Презентация PowerPoint</vt:lpstr>
      <vt:lpstr>Презентация PowerPoint</vt:lpstr>
      <vt:lpstr>Презентация PowerPoint</vt:lpstr>
      <vt:lpstr>Назови виды треугольников</vt:lpstr>
      <vt:lpstr>Посчитайте, сколько в этом конверте треугольников?  </vt:lpstr>
      <vt:lpstr>Начертите фигуру, не отрывая карандаша от бумаги и не проводя 2 раза по одному месту. </vt:lpstr>
      <vt:lpstr>Село прямоугольное</vt:lpstr>
      <vt:lpstr>Раздели квадрат со стороной 4 см на 4 равные части  разными способами </vt:lpstr>
      <vt:lpstr>Вокруг здания  квадратной формы надо разместить 14 стражников так, чтобы вдоль каждой стороны их было по 4 . Нарисуй, как это сделать? </vt:lpstr>
      <vt:lpstr>Ответ</vt:lpstr>
      <vt:lpstr>Найдите площадь и периметр прямоугольника со сторонами 5 и 2 см. </vt:lpstr>
      <vt:lpstr>Презентация PowerPoint</vt:lpstr>
      <vt:lpstr>  Перед вами много разных углов. Распределите их на 3 группы.   </vt:lpstr>
      <vt:lpstr> Дорисуй   каждую  из этих фигур так, чтобы превратить её в тот или иной предмет?   </vt:lpstr>
      <vt:lpstr>Собери из фигур танграма </vt:lpstr>
      <vt:lpstr>Ответ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11</cp:revision>
  <dcterms:created xsi:type="dcterms:W3CDTF">2021-02-23T06:51:16Z</dcterms:created>
  <dcterms:modified xsi:type="dcterms:W3CDTF">2021-02-28T04:31:45Z</dcterms:modified>
</cp:coreProperties>
</file>