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A392-6C66-4711-908B-62A12992295D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FA06-7730-4592-B681-983D225747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769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A392-6C66-4711-908B-62A12992295D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FA06-7730-4592-B681-983D225747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137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A392-6C66-4711-908B-62A12992295D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FA06-7730-4592-B681-983D225747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6049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A392-6C66-4711-908B-62A12992295D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FA06-7730-4592-B681-983D225747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34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A392-6C66-4711-908B-62A12992295D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FA06-7730-4592-B681-983D225747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931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A392-6C66-4711-908B-62A12992295D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FA06-7730-4592-B681-983D225747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915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A392-6C66-4711-908B-62A12992295D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FA06-7730-4592-B681-983D225747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569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A392-6C66-4711-908B-62A12992295D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FA06-7730-4592-B681-983D225747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262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A392-6C66-4711-908B-62A12992295D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FA06-7730-4592-B681-983D225747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02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A392-6C66-4711-908B-62A12992295D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FA06-7730-4592-B681-983D225747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187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A392-6C66-4711-908B-62A12992295D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FA06-7730-4592-B681-983D225747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098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8A392-6C66-4711-908B-62A12992295D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3FA06-7730-4592-B681-983D225747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252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506" y="166255"/>
            <a:ext cx="11459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ИЗО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Ведмицкая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Эвальтовна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п.Первомайский.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6291" y="1448790"/>
            <a:ext cx="9702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 «Место подвига  в наше  время»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Рассказать о  героях  нашего  времени.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5569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61" b="16606"/>
          <a:stretch/>
        </p:blipFill>
        <p:spPr>
          <a:xfrm>
            <a:off x="182880" y="-1"/>
            <a:ext cx="11820538" cy="65504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271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" y="0"/>
            <a:ext cx="1137181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4006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" y="0"/>
            <a:ext cx="1075666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3382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97032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180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29" y="0"/>
            <a:ext cx="119537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5672" y="1712422"/>
            <a:ext cx="9443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Спас свою сестру от преступника ценой своей жизни. Самый юный герой нашего времени.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15711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" y="0"/>
            <a:ext cx="11637819" cy="67042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5997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0"/>
            <a:ext cx="1170432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9257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0"/>
            <a:ext cx="1185949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96140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43</Words>
  <Application>Microsoft Office PowerPoint</Application>
  <PresentationFormat>Произвольный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Дед</dc:creator>
  <cp:lastModifiedBy>Елена</cp:lastModifiedBy>
  <cp:revision>9</cp:revision>
  <dcterms:created xsi:type="dcterms:W3CDTF">2021-10-29T21:32:42Z</dcterms:created>
  <dcterms:modified xsi:type="dcterms:W3CDTF">2024-01-22T13:12:23Z</dcterms:modified>
</cp:coreProperties>
</file>