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C:\Users\PC\Desktop\48748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img_e6e4f699e6461c752fe4aab36c68be5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C\Desktop\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C\Desktop\devytav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9144000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devytav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23264"/>
            <a:ext cx="8429684" cy="6249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C\Desktop\Vandesheev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0"/>
            <a:ext cx="578647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C\Desktop\1742303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</TotalTime>
  <Words>2</Words>
  <Application>Microsoft Office PowerPoint</Application>
  <PresentationFormat>Экран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PC</dc:creator>
  <cp:lastModifiedBy>PC</cp:lastModifiedBy>
  <cp:revision>8</cp:revision>
  <dcterms:created xsi:type="dcterms:W3CDTF">2017-02-10T19:02:44Z</dcterms:created>
  <dcterms:modified xsi:type="dcterms:W3CDTF">2017-02-10T19:38:58Z</dcterms:modified>
</cp:coreProperties>
</file>