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83" r:id="rId3"/>
    <p:sldId id="269" r:id="rId4"/>
    <p:sldId id="284" r:id="rId5"/>
    <p:sldId id="257" r:id="rId6"/>
    <p:sldId id="273" r:id="rId7"/>
    <p:sldId id="285" r:id="rId8"/>
    <p:sldId id="274" r:id="rId9"/>
    <p:sldId id="286" r:id="rId10"/>
    <p:sldId id="282" r:id="rId11"/>
    <p:sldId id="256" r:id="rId12"/>
    <p:sldId id="287" r:id="rId13"/>
    <p:sldId id="261" r:id="rId14"/>
    <p:sldId id="258" r:id="rId15"/>
    <p:sldId id="270" r:id="rId16"/>
    <p:sldId id="288" r:id="rId17"/>
    <p:sldId id="275" r:id="rId18"/>
    <p:sldId id="263" r:id="rId19"/>
    <p:sldId id="276" r:id="rId20"/>
    <p:sldId id="289" r:id="rId21"/>
    <p:sldId id="279" r:id="rId22"/>
    <p:sldId id="265" r:id="rId23"/>
    <p:sldId id="262" r:id="rId24"/>
    <p:sldId id="260" r:id="rId25"/>
    <p:sldId id="291" r:id="rId26"/>
    <p:sldId id="264" r:id="rId27"/>
    <p:sldId id="267" r:id="rId28"/>
    <p:sldId id="272" r:id="rId29"/>
    <p:sldId id="278" r:id="rId30"/>
    <p:sldId id="266" r:id="rId31"/>
    <p:sldId id="268" r:id="rId32"/>
    <p:sldId id="271" r:id="rId33"/>
    <p:sldId id="277" r:id="rId34"/>
    <p:sldId id="280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akhalinart.com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6868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Гиви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Манткава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(18.05.1930 – 07.01.2003)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Заслуженный художник России, первый председатель Сахалинской организации союза художников РФ, член ассоциации изящных искусств ЮНЕСКО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427984" y="4581128"/>
            <a:ext cx="4182616" cy="1545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Шагиева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Ирина Викторовна,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читель изобразительного искусства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СОШ с.Советское Долинского района Сахалинской области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Манткава Ги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600400" cy="5091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c584145.r45.cf2.rackcdn.com/uploaded_thumbnails_8_900x700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0500"/>
            <a:ext cx="48291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«Нивхские лучники»   1973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Нивхские лучники.  1973 г. (холст, масло, 160х186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6704956" cy="575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20688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МАНТКАВА,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Михайлович (18.05.1930, Тбилиси – 07.01.2003, Южно-Сахалинск)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живописец, график; член Союза художников России (1971), заслуженный художник РСФСР (1982); председатель правления Сахалинского регионального отделения Союза художников России (1989-91). Окончил театрально-декорационное отделение Тбилисской Академии художеств (1948-55). Работал ассистентом художника на киностудии «Грузия-фильм» (1956). С 1956 жил в Южно-Сахалинске, работал в Сахалинских художественно-производственных мастерских (1956-90). В первой половине 1960-х возглавил нонконформистское движение на Сахалине, отразившееся в символико-романтических композициях («Танец», «Восточный мотив»,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Тойохара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«Друзья-товарищи», «Юкола»). Творчество 1970-х характеризует эмоционально-поэтической углубленностью, проявляющей черты романтизма.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«Тузлук»   1989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Тузлук. 1989 г. (оргалит, масло, 121х69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3712"/>
            <a:ext cx="6643734" cy="5323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«Юкола»   1965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Юкола. 1965 г. (оргалит, масло, 120х120 см.)"/>
          <p:cNvSpPr>
            <a:spLocks noChangeAspect="1" noChangeArrowheads="1"/>
          </p:cNvSpPr>
          <p:nvPr/>
        </p:nvSpPr>
        <p:spPr bwMode="auto">
          <a:xfrm>
            <a:off x="284163" y="-3241675"/>
            <a:ext cx="6715125" cy="666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Юкола. 1965 г. (оргалит, масло, 120х120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70698"/>
            <a:ext cx="5929354" cy="588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«Лучник нивх»   1970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Лучник нивх. 1970 г. (холст на картоне, темпера, 49.7х39.7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95350"/>
            <a:ext cx="7620000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известных портретных композиций, автопортретов («Рыбачка» (1972), «Портрет женщины» (1972), «Зеркало» (1973), «В мастерской скульптора» (1974), «Зеленый абажур» (1975)), тематических полотен, посвященных истории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Сахалина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его современному образу («Нивхские лучники» (1973), «Сбор черноплодной рябины» (1975), «Боцман в отпуске» («На балконе», 1976), «Рыбаки прибрежного лова» (1976), «Рабочее море» (1979), «Зимняя рыбалка» (1986)), декоративно-выразительных пейзажей и натюрмортов («Сима сахалинская» (1973), «Осень. Октябрь» (1976), «Натюрморт. Юг – Северу» (1978), «Ранний снег» (1979), «Брусничные сопки» (1979)), романтико-ностальгических пейзажных композиций («На выпасе» (1976), «Высокие травы» (1977),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Светицховели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(1996)). Поздний творческий период (с середины 1980-х) отмечен поиском новых изобразительных средств, утверждением художественно-нравственных идеалов в искусстве («Бухта Крабовая» (1984), «Мастер и Маргарита» (1988), «Автопортрет» (1991), «Мне приснился Саят-Нова» (1998), «Зонтики»).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«Охотник нивх»   1970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Охотник нивх. 1970 г. (бумага, темпера, 40х49.7см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66774"/>
            <a:ext cx="7620000" cy="599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«Мальчик нивх»   1970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Мальчик нивх. 1970 г. (бумага, темпера, 38х39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46094"/>
            <a:ext cx="6148382" cy="591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«Голова нивха»   1970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Голова нивха. 1970 г. (бумага, темпера, 44х39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7"/>
            <a:ext cx="5511725" cy="6143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296816"/>
            <a:ext cx="7488832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апреля 1956 г. в аэропорту г. Южно-Сахалинска приземлился самолет, на борту которого, среди других пассажиров, был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Будущий заслуженный художник России, первый председатель Сахалинской организации союза художников РФ, член ассоциации изящных искусств ЮНЕСКО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родился 18 мая 1930 г. в Тбилиси.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отец, Михаил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еще до войны получил звание «Заслуженный учитель Грузии». Он мог остаться в тылу, но пошел на фронт. И с войны вернулся слепым инвалидом...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B74B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Подробнее об авторе...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шаги в жизни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сделал благодаря маме, которая неплохо рисовала и брала уроки у народного художника СССР 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Тондзе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1955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закончил Тбилисскую академию художеств – факультет живописи, театрально-декорационное отделение, которым руководил член-корреспондент академии художеств СССР 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Кобуладзе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Работал ассистентом художника на киностудии «Грузия-фильм».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на острове и первые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первых лет жизни на Сахалине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 для профессиональных художников, поэтов и писателей тем ядром, вокруг которого жила, бурлила и развивалась творческая жизнь острова.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43608" y="969496"/>
            <a:ext cx="81003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зарубежных поездок: Западная Европа: знакомство с музеями изобразительного искусства Испании, Италии (1978); США: знакомство с музеями изобразительного искусства Нью-Йорка, Вашингтона, Филадельфии (1981). Участник городских, областных выставок (1972-2003); 1-й, 3-й, 4-й, 5-й, 7-й зональных выставок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Советский Дальний Восток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(1964, Хабаровск; 1969, Улан-Удэ; 1974, Владивосток; 1980, Чита; 1990, Якутск); Краевой юбилейной выставки, посвященной 50-летию Советской власти (1967, Хабаровск); выставки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Художники Урала, Сибири, Дальнего Востока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(1971, Москва); ВДНХ (1972, Москва); республиканской художественной выставки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лет Комсомольску-на-Амуре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(1982, Хабаровск); 8-й региональной выставки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Дальний Восток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(1997, Хабаровск); выставки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Художники Сахалина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(1989, Саппоро; 1996,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Ниигата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1998, Саппоро, Япония); Всероссийской выставки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Россия-IX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(1999 - Москва). Автор шести персональных выставок (1987, Тбилиси; 1990, 1991, 1995, 2000, 2005 (посмертная); иллюстраций к книгам: А.С. Ткаченко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тревожит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(1960),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 долгой зимы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(1966); В.Я. Канторовича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Сахалинская повесть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(1962); В.М.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Санги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Соленые брызги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(1962); А.П.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Цилина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самой границы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(1964); Е.Д.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Лебкова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Судьба тебя не спросит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(1980) и др.; сказкам народов мира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Волшебная кисточка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(1975).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c584145.r45.cf2.rackcdn.com/uploaded_thumbnails_4_900x700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021578"/>
            <a:ext cx="3776999" cy="583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Тойохара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  1964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Тойохара. 1964 г. (холст, масло, 98х98 см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220" y="849636"/>
            <a:ext cx="5982614" cy="60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«Порт Корсаков. (Старый Корсаков)»   1963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Порт Корсаков (Старый Корсаков). 1963 г. (холст, масло, 100х87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51918"/>
            <a:ext cx="4957756" cy="5615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«Осень. Октябрь»   1976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Осень. Октябрь. 1976 г. (оргалит, масло, 68х126 см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51" y="1714488"/>
            <a:ext cx="883354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82341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хранятся: Красноярский музей им. В.И. Сурикова, Музей Тбилисской Академии художеств, Приморская картинная галерея (Владивосток), Дальневосточный художественный музей (Хабаровск), Сахалинский областной государственный художественный музей, Сахалинский областной краеведческий музей, частные коллекции России и зарубежья. Награжден бронзовой медалью ВДНХ за панно маркетри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рыбалке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выполненное совместно с мастером по инкрустации Н.С.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Панютой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(1972).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Лучник нивх. 1970 г. (холст на картоне, темпера, 49.7х39.7 см.)"/>
          <p:cNvSpPr>
            <a:spLocks noChangeAspect="1" noChangeArrowheads="1"/>
          </p:cNvSpPr>
          <p:nvPr/>
        </p:nvSpPr>
        <p:spPr bwMode="auto">
          <a:xfrm>
            <a:off x="155575" y="-2857500"/>
            <a:ext cx="7620000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учник нивх. 1970 г. (холст на картоне, темпера, 49.7х39.7 см.)"/>
          <p:cNvSpPr>
            <a:spLocks noChangeAspect="1" noChangeArrowheads="1"/>
          </p:cNvSpPr>
          <p:nvPr/>
        </p:nvSpPr>
        <p:spPr bwMode="auto">
          <a:xfrm>
            <a:off x="155575" y="-2857500"/>
            <a:ext cx="7620000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Лучник нивх. 1970 г. (холст на картоне, темпера, 49.7х39.7 см.)"/>
          <p:cNvSpPr>
            <a:spLocks noChangeAspect="1" noChangeArrowheads="1"/>
          </p:cNvSpPr>
          <p:nvPr/>
        </p:nvSpPr>
        <p:spPr bwMode="auto">
          <a:xfrm>
            <a:off x="155575" y="-2857500"/>
            <a:ext cx="7620000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Лучник нивх. 1970 г. (холст на картоне, темпера, 49.7х39.7 см.)"/>
          <p:cNvSpPr>
            <a:spLocks noChangeAspect="1" noChangeArrowheads="1"/>
          </p:cNvSpPr>
          <p:nvPr/>
        </p:nvSpPr>
        <p:spPr bwMode="auto">
          <a:xfrm>
            <a:off x="155575" y="-2857500"/>
            <a:ext cx="7620000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Лучник нивх. 1970 г. (холст на картоне, темпера, 49.7х39.7 см.)"/>
          <p:cNvSpPr>
            <a:spLocks noChangeAspect="1" noChangeArrowheads="1"/>
          </p:cNvSpPr>
          <p:nvPr/>
        </p:nvSpPr>
        <p:spPr bwMode="auto">
          <a:xfrm>
            <a:off x="155575" y="-2857500"/>
            <a:ext cx="7620000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Друзья-товарищи. 1963 г. (холст, масло, 89х126 см.)"/>
          <p:cNvSpPr>
            <a:spLocks noChangeAspect="1" noChangeArrowheads="1"/>
          </p:cNvSpPr>
          <p:nvPr/>
        </p:nvSpPr>
        <p:spPr bwMode="auto">
          <a:xfrm>
            <a:off x="155575" y="-2566988"/>
            <a:ext cx="7620000" cy="535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Поля. 1984 г. (картон, масло, 35х48 см.)"/>
          <p:cNvSpPr>
            <a:spLocks noChangeAspect="1" noChangeArrowheads="1"/>
          </p:cNvSpPr>
          <p:nvPr/>
        </p:nvSpPr>
        <p:spPr bwMode="auto">
          <a:xfrm>
            <a:off x="155575" y="-2605088"/>
            <a:ext cx="7620000" cy="542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Поля. 1984 г. (картон, масло, 35х48 см.)"/>
          <p:cNvSpPr>
            <a:spLocks noChangeAspect="1" noChangeArrowheads="1"/>
          </p:cNvSpPr>
          <p:nvPr/>
        </p:nvSpPr>
        <p:spPr bwMode="auto">
          <a:xfrm>
            <a:off x="155575" y="-2605088"/>
            <a:ext cx="7620000" cy="542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6" name="AutoShape 22" descr="Поля. 1984 г. (картон, масло, 35х48 см.)"/>
          <p:cNvSpPr>
            <a:spLocks noChangeAspect="1" noChangeArrowheads="1"/>
          </p:cNvSpPr>
          <p:nvPr/>
        </p:nvSpPr>
        <p:spPr bwMode="auto">
          <a:xfrm>
            <a:off x="155575" y="-2605088"/>
            <a:ext cx="7620000" cy="542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c584145.r45.cf2.rackcdn.com/uploaded_thumbnails_10_900x700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38224"/>
            <a:ext cx="8572500" cy="581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 рыбалке»   1988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На рыбалке. 1988 г. (картон, акварель, гуашь, 57х65 см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938285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«Поля»   1984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Поля. 1984 г. (картон, масло, 35х48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63" y="928670"/>
            <a:ext cx="8121337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«Высокие травы»   1977 год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Высокие травы. 1977 г. (холст, масло, 86х97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7051528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«Автопортрет»   1969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Автопортрет. 1969 г. (картон, пастель, 73х60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47038"/>
            <a:ext cx="5072098" cy="611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«Портрет рыбака»    1988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Портрет рыбака. 1976 г. (картон, пастель, 55х50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981"/>
            <a:ext cx="5429288" cy="592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«Рыбачка»   1972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Рыбачка. 1972 г. (оргалит, пастель, 83х81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04856"/>
            <a:ext cx="5953144" cy="5953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«Портрет женщины»   1972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Портрет женщины. 1972 г. (картон, пастель, 100х60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701409"/>
            <a:ext cx="3500462" cy="6156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«Девочка»   1969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Девочка. 1969 г. (картон, пастель, 75х54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65289"/>
            <a:ext cx="4543422" cy="6092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c584145.r45.cf2.rackcdn.com/uploaded_thumbnails_6_900x700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572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c584145.r45.cf2.rackcdn.com/uploaded_thumbnails_7_900x700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63313"/>
            <a:ext cx="7600945" cy="609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87624" y="1518508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сахалинские работы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«Зима», «Огоньки», «Рынок» ,были представлены на областной выставке в 1957 г. несмотря на то, что у молодого художника это был период экспериментов, зрители разглядели в его работах настоящее мастерство.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Позже статьи о талантливом грузине с Сахалина и репродукции его работ были опубликованы в «Литературной газете», «Неделе», «Советской культуре», журналах «Смена», «Наш современник», «Дружба народов», «Юность». Он оформил сборник стихов 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«Соленые брызги», книги Ю. Леонова «Письма идут месяц», А. Ткаченко «Жизни тревожит» и др. издания. Увлекшись графикой, он создает серию «Сахалин в прошлом и настоящем». Во многих работах художника нашла отражение тема коренных обитателей Сахалина – нивхов.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584145.r45.cf2.rackcdn.com/uploaded_thumbnails_5_900x700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372094" cy="5749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 балконе (Боцман в отпуске)»   1976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На балконе (Боцман в отпуске). 1976 г. (холст, масло, 105х80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85794"/>
            <a:ext cx="450210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87624" y="839949"/>
            <a:ext cx="74888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1971 г. был принят в Союз художников СССР. В 1982 г. указом президиума верховного совета РСФСР ему присвоено звание «Заслуженный художник РСФСР». В 1987 Союз художников Грузии и Сахалинский областной художественный музей организовали большую персональную выставку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доме художника Тбилиси. В 1989 г. он стал первым председателем Сахалинской организации художников России.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2000 г., к 70-летию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Михайловича, в Южно-Сахалинске прошла его персональная юбилейная выставка.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январе 2003 г. случилось непоправимое – ушел из жизни выдающийся представитель сахалинской земли, талантливый художник и человек удивительной скромности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Михайлович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«Друзья – товарищи»   1963 год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Друзья-товарищи. 1963 г. (холст, масло, 89х126 см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545" y="1000108"/>
            <a:ext cx="8128455" cy="571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15616" y="460462"/>
            <a:ext cx="80283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о художнике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2009 г. семья – вдова, дочь и сын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помощи и поддержке друга художника Виктора Долгих, открыли Галерею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которой представлены работы художника ранее неизвестные – период с 1958 по 2001 гг.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доме, где жил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постановлением мэра Южно-Сахалинска установлена мемориальная доска.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мастера живут во многих странах мира – Японии, Кореи, Финляндии, Франции, США, и в ближнем зарубежье.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«Художник» (автор Николай Тарасов)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так ходить величаво,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несуетно, не спеша,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 рынок ходит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Будто жизнь и впрямь хороша.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так шутить, как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застольях, не горячась,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на мир глядеть нелукаво,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Будто он – из последних – князь.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так молчать, как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Манткава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задуматься, чуть дыша,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вперед убегала слава,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 месте была душа.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так говорить о жизни,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мудрой горечью на устах,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красками – только сбрызни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пожары во всех холстах!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1116</Words>
  <Application>Microsoft Office PowerPoint</Application>
  <PresentationFormat>Экран (4:3)</PresentationFormat>
  <Paragraphs>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Гиви Манткава (18.05.1930 – 07.01.2003) Заслуженный художник России, первый председатель Сахалинской организации союза художников РФ, член ассоциации изящных искусств ЮНЕСКО  </vt:lpstr>
      <vt:lpstr>Слайд 2</vt:lpstr>
      <vt:lpstr>«Автопортрет»   1969 год</vt:lpstr>
      <vt:lpstr>Слайд 4</vt:lpstr>
      <vt:lpstr>Слайд 5</vt:lpstr>
      <vt:lpstr>«На балконе (Боцман в отпуске)»   1976 год</vt:lpstr>
      <vt:lpstr>Слайд 7</vt:lpstr>
      <vt:lpstr>«Друзья – товарищи»   1963 год  </vt:lpstr>
      <vt:lpstr>Слайд 9</vt:lpstr>
      <vt:lpstr>Слайд 10</vt:lpstr>
      <vt:lpstr>«Нивхские лучники»   1973 год</vt:lpstr>
      <vt:lpstr>Слайд 12</vt:lpstr>
      <vt:lpstr>«Тузлук»   1989 год</vt:lpstr>
      <vt:lpstr>«Юкола»   1965 год</vt:lpstr>
      <vt:lpstr>«Лучник нивх»   1970 год</vt:lpstr>
      <vt:lpstr>Слайд 16</vt:lpstr>
      <vt:lpstr>«Охотник нивх»   1970 год</vt:lpstr>
      <vt:lpstr>«Мальчик нивх»   1970 год</vt:lpstr>
      <vt:lpstr>«Голова нивха»   1970 год</vt:lpstr>
      <vt:lpstr>Слайд 20</vt:lpstr>
      <vt:lpstr>Слайд 21</vt:lpstr>
      <vt:lpstr>«Тойохара»   1964 год</vt:lpstr>
      <vt:lpstr>«Порт Корсаков. (Старый Корсаков)»   1963 год</vt:lpstr>
      <vt:lpstr>«Осень. Октябрь»   1976 год</vt:lpstr>
      <vt:lpstr>Слайд 25</vt:lpstr>
      <vt:lpstr>Слайд 26</vt:lpstr>
      <vt:lpstr>«На рыбалке»   1988 год</vt:lpstr>
      <vt:lpstr>«Поля»   1984 год</vt:lpstr>
      <vt:lpstr>«Высокие травы»   1977 год  </vt:lpstr>
      <vt:lpstr>«Портрет рыбака»    1988 год</vt:lpstr>
      <vt:lpstr>«Рыбачка»   1972 год</vt:lpstr>
      <vt:lpstr>«Портрет женщины»   1972 год</vt:lpstr>
      <vt:lpstr>«Девочка»   1969 год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«Нивхские лучники»   1973 год</dc:title>
  <dc:creator>User</dc:creator>
  <cp:lastModifiedBy>1</cp:lastModifiedBy>
  <cp:revision>21</cp:revision>
  <dcterms:created xsi:type="dcterms:W3CDTF">2014-03-28T08:20:56Z</dcterms:created>
  <dcterms:modified xsi:type="dcterms:W3CDTF">2021-11-14T05:05:13Z</dcterms:modified>
</cp:coreProperties>
</file>