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  <p:sldId id="268" r:id="rId10"/>
    <p:sldId id="269" r:id="rId11"/>
    <p:sldId id="270" r:id="rId12"/>
    <p:sldId id="266" r:id="rId13"/>
    <p:sldId id="271" r:id="rId14"/>
    <p:sldId id="267" r:id="rId15"/>
    <p:sldId id="264" r:id="rId16"/>
    <p:sldId id="272" r:id="rId17"/>
    <p:sldId id="26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41D7B-AC64-49AB-A08C-42A8B5F632EE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59D80-C7B7-4044-9EDA-220BBE627D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9D80-C7B7-4044-9EDA-220BBE627D1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1000108"/>
            <a:ext cx="68580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Алексей Максимович Горький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ОРЬКИЙ\Горький и Маяковский.jpg"/>
          <p:cNvPicPr>
            <a:picLocks noChangeAspect="1" noChangeArrowheads="1"/>
          </p:cNvPicPr>
          <p:nvPr/>
        </p:nvPicPr>
        <p:blipFill>
          <a:blip r:embed="rId2"/>
          <a:srcRect l="8451" t="5633" r="8097" b="9858"/>
          <a:stretch>
            <a:fillRect/>
          </a:stretch>
        </p:blipFill>
        <p:spPr bwMode="auto">
          <a:xfrm>
            <a:off x="3643306" y="785794"/>
            <a:ext cx="5177122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928670"/>
            <a:ext cx="3214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Находясь в эмиграции  Горький продолжает путешествовать. В 1914 году  в поездке по Финляндии Горький знакомится с Владимиром Маяковским. Долгими вечерами спорили они о людях, о России.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s/literatura/Uiljam-SHekspir/0031-031-Maksim-Gor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71543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714357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Осенью 1915 года в Петрограде судьба свела двух  писателей от народа – Сергея Есенина и Алексея Максимовича Горького.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857232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Принятая им Великая революция всё чаще терзала его душу. И в итоге он разочаровался в ней. </a:t>
            </a:r>
          </a:p>
          <a:p>
            <a:r>
              <a:rPr lang="ru-RU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августе 1921 года Горький, несмотря на личное обращение к Ленину, не смог спасти от расстрела чекистами своего друга, поэта Николая Гумилева. В октябре того же года писатель покинул большевистскую Россию. </a:t>
            </a:r>
          </a:p>
        </p:txBody>
      </p:sp>
      <p:pic>
        <p:nvPicPr>
          <p:cNvPr id="3074" name="Picture 2" descr="C:\Users\User\Desktop\ГОРЬКИЙ\с ленины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7861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85794"/>
            <a:ext cx="321471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Живя в Германии завершил там третью часть своей автобиографии –  «Мои университеты» (1923). Затем он вернулся в Италию. Живя в Сорренто (1924), Горький написал «Сказки об Италии»</a:t>
            </a:r>
          </a:p>
          <a:p>
            <a:endParaRPr lang="ru-RU" dirty="0"/>
          </a:p>
        </p:txBody>
      </p:sp>
      <p:pic>
        <p:nvPicPr>
          <p:cNvPr id="6" name="Picture 4" descr="http://i.livelib.ru/boocover/1000312314/l/261f/M.Gorkij__Detstvo._V_lyudyah._Moi_universit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0"/>
            <a:ext cx="2857520" cy="368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C:\Users\User\Desktop\ГОРЬКИЙ\artlib_gallery-358764-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3116"/>
            <a:ext cx="3428992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User\Desktop\ГОРЬКИЙ\книг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7867" y="3286124"/>
            <a:ext cx="2396133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85794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После 1928 года Алексей Максимович несколько раз приезжал в Советский Союз, пока не принял предложение Сталина об окончательном возвращении на родину (октябрь 1932).</a:t>
            </a:r>
          </a:p>
          <a:p>
            <a:endParaRPr lang="ru-RU" dirty="0"/>
          </a:p>
        </p:txBody>
      </p:sp>
      <p:pic>
        <p:nvPicPr>
          <p:cNvPr id="4098" name="Picture 2" descr="C:\Users\User\Desktop\ГОРЬКИЙ\Rating_Lenin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28625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ГОРЬКИЙ\Горький и Стал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4143372" cy="574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br.lib.unc.edu/cm/images/savine_images/middle/pervyi_03180_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71464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857488" y="571481"/>
            <a:ext cx="557216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1934 год – Максим Горький выступает в качестве организатора и председателя I Всесоюзного съезда советских писателей.</a:t>
            </a:r>
          </a:p>
          <a:p>
            <a:endParaRPr lang="ru-RU" sz="24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9221" name="Picture 5" descr="C:\Users\User\Desktop\ГОРЬКИЙ\index_pic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71678"/>
            <a:ext cx="585791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Очень рад был возвращению Максима Горького в Россию его закадычный друг – Фёдор Шаляпин – великий русский  певец. </a:t>
            </a:r>
            <a:endParaRPr lang="ru-RU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C:\Users\User\Desktop\ГОРЬКИЙ\шаляп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572296" cy="437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857232"/>
            <a:ext cx="81439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Смерть Горького была окружена атмосферой таинственности. </a:t>
            </a:r>
          </a:p>
          <a:p>
            <a:endParaRPr lang="ru-RU" sz="20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1936 г., 18 июня, страну облетело известие о том, что Максим Горький скончался на своей даче в Горках. Местом погребения его праха становится Кремлевская стена на Красной площади.</a:t>
            </a:r>
            <a:b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Calibri" pitchFamily="34" charset="0"/>
              </a:rPr>
              <a:t>В 1932 году Нижний Новгород был </a:t>
            </a:r>
          </a:p>
          <a:p>
            <a:r>
              <a:rPr lang="ru-RU" sz="2000" i="1" dirty="0" smtClean="0">
                <a:latin typeface="Calibri" pitchFamily="34" charset="0"/>
              </a:rPr>
              <a:t>переименован в город Горький. </a:t>
            </a:r>
          </a:p>
          <a:p>
            <a:r>
              <a:rPr lang="ru-RU" sz="2000" i="1" dirty="0" smtClean="0">
                <a:latin typeface="Calibri" pitchFamily="34" charset="0"/>
              </a:rPr>
              <a:t>Историческое название </a:t>
            </a:r>
          </a:p>
          <a:p>
            <a:r>
              <a:rPr lang="ru-RU" sz="2000" i="1" dirty="0" smtClean="0">
                <a:latin typeface="Calibri" pitchFamily="34" charset="0"/>
              </a:rPr>
              <a:t>возвращено городу в 1990 году. </a:t>
            </a:r>
          </a:p>
          <a:p>
            <a:r>
              <a:rPr lang="ru-RU" sz="2000" i="1" dirty="0" smtClean="0">
                <a:latin typeface="Calibri" pitchFamily="34" charset="0"/>
              </a:rPr>
              <a:t>Также в Нижнем Новгороде имя </a:t>
            </a:r>
          </a:p>
          <a:p>
            <a:r>
              <a:rPr lang="ru-RU" sz="2000" i="1" dirty="0" smtClean="0">
                <a:latin typeface="Calibri" pitchFamily="34" charset="0"/>
              </a:rPr>
              <a:t>Горького носит центральная </a:t>
            </a:r>
          </a:p>
          <a:p>
            <a:r>
              <a:rPr lang="ru-RU" sz="2000" i="1" dirty="0" smtClean="0">
                <a:latin typeface="Calibri" pitchFamily="34" charset="0"/>
              </a:rPr>
              <a:t>районная детская библиотека, </a:t>
            </a:r>
          </a:p>
          <a:p>
            <a:r>
              <a:rPr lang="ru-RU" sz="2000" i="1" dirty="0" smtClean="0">
                <a:latin typeface="Calibri" pitchFamily="34" charset="0"/>
              </a:rPr>
              <a:t>драматический театр, улица, </a:t>
            </a:r>
          </a:p>
          <a:p>
            <a:r>
              <a:rPr lang="ru-RU" sz="2000" i="1" dirty="0" smtClean="0">
                <a:latin typeface="Calibri" pitchFamily="34" charset="0"/>
              </a:rPr>
              <a:t>а также площадь, в центре </a:t>
            </a:r>
          </a:p>
          <a:p>
            <a:r>
              <a:rPr lang="ru-RU" sz="2000" i="1" dirty="0" smtClean="0">
                <a:latin typeface="Calibri" pitchFamily="34" charset="0"/>
              </a:rPr>
              <a:t>которой установлен памятник </a:t>
            </a:r>
          </a:p>
          <a:p>
            <a:r>
              <a:rPr lang="ru-RU" sz="2000" i="1" dirty="0" smtClean="0">
                <a:latin typeface="Calibri" pitchFamily="34" charset="0"/>
              </a:rPr>
              <a:t>                     писателю. Но самым достопримечательным является             		музей-квартира М. Горького.</a:t>
            </a:r>
          </a:p>
          <a:p>
            <a:endParaRPr lang="ru-RU" sz="20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ГОРЬКИЙ\Памятник Горьком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00306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14356"/>
            <a:ext cx="8429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«Лучшим качеством отличаются его автобиографические повести, где дана реалистическая и живописная картина русской жизни конца XIX века.» Герберт </a:t>
            </a:r>
            <a:r>
              <a:rPr lang="ru-RU" sz="2400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Уэлс</a:t>
            </a:r>
            <a:r>
              <a:rPr lang="ru-RU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, английский писатель и публицист. </a:t>
            </a:r>
          </a:p>
          <a:p>
            <a:endParaRPr lang="ru-RU" dirty="0"/>
          </a:p>
        </p:txBody>
      </p:sp>
      <p:pic>
        <p:nvPicPr>
          <p:cNvPr id="2050" name="Picture 2" descr="C:\Users\User\Desktop\ГОРЬКИЙ\Уэл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85992"/>
            <a:ext cx="6163056" cy="413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857232"/>
            <a:ext cx="4000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Русский писатель, прозаик, драматург. Один из самых выдающихся представителей русской литературы рубежа XIX и XX веков, получивших широкую известность и завоевавших авторитет за рубежом. Человек – легенда. Горький прошёл жизненный путь от мальчика «на посылках» до великого писателя.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esktop\ГОРЬКИЙ\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295775" cy="528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2066" y="1000108"/>
            <a:ext cx="38576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Настоящее имя – Алексей Максимович Пешков. </a:t>
            </a:r>
            <a:endParaRPr lang="en-US" sz="28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Родился 16 (28) марта 1868 в Нижнем Новгороде</a:t>
            </a:r>
            <a:endParaRPr lang="en-US" sz="28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семье Максима Пешкова, </a:t>
            </a:r>
          </a:p>
          <a:p>
            <a:r>
              <a:rPr lang="ru-RU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столяра-краснодеревщика, </a:t>
            </a:r>
            <a:endParaRPr lang="en-US" sz="28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и мещанки Варвары Кашириной.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ГОРЬКИЙ\--1817162.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500594" cy="447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536413" y="1893083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857232"/>
            <a:ext cx="407196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C3300"/>
                </a:solidFill>
              </a:rPr>
              <a:t>Отец будущего писателя умер</a:t>
            </a:r>
          </a:p>
          <a:p>
            <a:r>
              <a:rPr lang="ru-RU" sz="2000" dirty="0" smtClean="0">
                <a:solidFill>
                  <a:srgbClr val="CC3300"/>
                </a:solidFill>
              </a:rPr>
              <a:t>в Астрахани в 1871г. </a:t>
            </a:r>
            <a:endParaRPr lang="en-US" sz="2000" dirty="0" smtClean="0">
              <a:solidFill>
                <a:srgbClr val="CC3300"/>
              </a:solidFill>
            </a:endParaRPr>
          </a:p>
          <a:p>
            <a:r>
              <a:rPr lang="ru-RU" sz="2000" dirty="0" smtClean="0">
                <a:solidFill>
                  <a:srgbClr val="CC3300"/>
                </a:solidFill>
              </a:rPr>
              <a:t>Мать вынуждена была вернуться в дом  отца, Василия Васильевича  Каширина, где  Горький и  провёл детские годы. </a:t>
            </a:r>
          </a:p>
          <a:p>
            <a:endParaRPr lang="ru-RU" sz="2000" dirty="0" smtClean="0">
              <a:solidFill>
                <a:srgbClr val="CC3300"/>
              </a:solidFill>
            </a:endParaRPr>
          </a:p>
          <a:p>
            <a:r>
              <a:rPr lang="ru-RU" sz="2000" dirty="0" smtClean="0">
                <a:solidFill>
                  <a:srgbClr val="CC3300"/>
                </a:solidFill>
              </a:rPr>
              <a:t>Рано став сиротой, он провел их в доме своего деда, отличавшегося крутым нравом. Детство было довольно безрадостным, так как дед, Василий Каширин, был очень религиозен, до жестокости деспотичен и болезненно скуп.</a:t>
            </a:r>
          </a:p>
          <a:p>
            <a:r>
              <a:rPr lang="ru-RU" sz="2000" dirty="0" smtClean="0">
                <a:solidFill>
                  <a:srgbClr val="CC3300"/>
                </a:solidFill>
              </a:rPr>
              <a:t> </a:t>
            </a:r>
          </a:p>
          <a:p>
            <a:endParaRPr lang="ru-RU" sz="2000" dirty="0" smtClean="0">
              <a:solidFill>
                <a:srgbClr val="CC33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домик каширин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785794"/>
            <a:ext cx="439598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л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85728"/>
            <a:ext cx="371477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collection.edu.yar.ru/dlrstore/a6e1752d-2381-4586-93b7-1d4e5a750caf/%5BLI7RK_14-02%5D_%5BIL_04%5D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85992"/>
            <a:ext cx="2643206" cy="426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785795"/>
            <a:ext cx="3786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Дед обучал мальчика по церковным книгам, а бабушка -Акулина Ивановна приобщила внука к народным песням и сказкам, но главное — заменила мать, «насытив», по словам самого Горького, «крепкой силой для трудной жизни». </a:t>
            </a:r>
          </a:p>
          <a:p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Свою попытку самоубийства в декабре 1887 сам Алексей Максимович связывал с тяжёлыми переживаниями по поводу бабушкиной смерти. Горький стрелял в себя, но остался жив: пуля прошла мимо сердца. Она, однако, серьезно повредила легкое, и писатель страдал всю жизнь потом от дыхательной слабости.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857232"/>
            <a:ext cx="5143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Настоящего образования Горький не получил. В семь лет отдали в школу, где  учился пять месяцев. </a:t>
            </a:r>
          </a:p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«Учился плохо, школьные порядки ненавидел, товарищей тоже, ибо</a:t>
            </a:r>
          </a:p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всегда я любил уединение». Заразившись в школе оспой,  кончил </a:t>
            </a:r>
          </a:p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учение и более уже не возобновлял его, рос «самоучкой». В 11 лет, став круглым сиротой, начинает работать, сменив многих "хозяев": посыльным при обувном магазине, посудником на пароходах, чертежником и др. Повар на пароходе приохотил его к книгам, любовь к которым заставила юношу по-новому посмотреть на мир и свое место в нем. </a:t>
            </a:r>
          </a:p>
        </p:txBody>
      </p:sp>
      <p:pic>
        <p:nvPicPr>
          <p:cNvPr id="6" name="Picture 2" descr="C:\Users\User\Desktop\ГОРЬКИЙ\u0u6ku2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92867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857232"/>
            <a:ext cx="69294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1884г  он приезжает в Казань, чтобы осуществить свою мечту - учиться в университете, но очень скоро понимает всю нереальность такого плана. В свои 16 лет он уже многое знал о жизни, но четыре года, проведенных в Казани, сформировали его личность, определили его путь. С 1888 г. начинаются странствия Горького по России, с целью лучше узнать её и ближе познакомиться с жизнью народа. Он побывал в Поволжье, на Дону, Украине, в Южной </a:t>
            </a:r>
            <a:r>
              <a:rPr lang="ru-RU" sz="2000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Бесарабии</a:t>
            </a:r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, Крыму, на Кавказе. Не раз арестовывался за общественно-политическую деятельность. </a:t>
            </a:r>
          </a:p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Начинает как провинциальный газетчик под псевдонимом  </a:t>
            </a:r>
            <a:r>
              <a:rPr lang="ru-RU" sz="2000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Иегудиил</a:t>
            </a:r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Хламида. </a:t>
            </a:r>
          </a:p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12 сентября 1892 года в </a:t>
            </a:r>
            <a:r>
              <a:rPr lang="ru-RU" sz="2000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тифлисской</a:t>
            </a:r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газете </a:t>
            </a:r>
          </a:p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«Кавказ» впервые напечатан рассказ Пешкова </a:t>
            </a:r>
          </a:p>
          <a:p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«Макар </a:t>
            </a:r>
            <a:r>
              <a:rPr lang="ru-RU" sz="2000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Чудра</a:t>
            </a:r>
            <a:r>
              <a:rPr lang="ru-RU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». Произведение было подписано 				«Максим Горький». </a:t>
            </a:r>
          </a:p>
          <a:p>
            <a:endParaRPr lang="ru-RU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Picture 7" descr="&amp;Ncy;&amp;ocy;&amp;mcy;&amp;iecy;&amp;rcy; &amp;gcy;&amp;acy;&amp;zcy;&amp;iecy;&amp;tcy;&amp;ycy; «&amp;Kcy;&amp;acy;&amp;vcy;&amp;kcy;&amp;acy;&amp;zcy;» (1892), &amp;vcy; &amp;kcy;&amp;ocy;&amp;tcy;&amp;ocy;&amp;rcy;&amp;ocy;&amp;mcy; &amp;bcy;&amp;ycy;&amp;lcy; &amp;ncy;&amp;acy;&amp;pcy;&amp;iecy;&amp;chcy;&amp;acy;&amp;tcy;&amp;acy;&amp;ncy; &amp;rcy;&amp;acy;&amp;scy;&amp;scy;&amp;kcy;&amp;acy;&amp;zcy; «&amp;Mcy;&amp;acy;&amp;kcy;&amp;acy;&amp;rcy; &amp;CHcy;&amp;ucy;&amp;dcy;&amp;rcy;&amp;acy;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697" y="3143248"/>
            <a:ext cx="2534303" cy="349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714356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1892 появился первый рассказ Максима Горького «Макар </a:t>
            </a:r>
            <a:r>
              <a:rPr lang="ru-RU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Чудра</a:t>
            </a:r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». За ним последовали «</a:t>
            </a:r>
            <a:r>
              <a:rPr lang="ru-RU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Челкаш</a:t>
            </a:r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», «Старуха </a:t>
            </a:r>
            <a:r>
              <a:rPr lang="ru-RU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Изергиль</a:t>
            </a:r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», «Песня о Соколе» (1895), «Бывшие люди» (1897).  В 1898 году В Петербурге выходит книга «Очерки и рассказы», которая имела сенсационный успех в России. В 1899 был опубликован роман "Фома Гордеев", выдвинувший Горького в ряд писателей мирового класса.</a:t>
            </a:r>
          </a:p>
        </p:txBody>
      </p:sp>
      <p:pic>
        <p:nvPicPr>
          <p:cNvPr id="2051" name="Picture 3" descr="C:\Users\User\Desktop\ГОРЬКИЙ\100231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2540000" cy="410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ГОРЬКИЙ\na-dne-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2500306"/>
            <a:ext cx="3429024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ГОРЬКИЙ\макар чуд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42" y="2571744"/>
            <a:ext cx="314325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85723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Творчеством Горького заинтересовались многие знаменитости. После выхода нескольких его коротких рассказов о людях деревни, Горький завязал близкое знакомство с </a:t>
            </a:r>
            <a:r>
              <a:rPr lang="ru-RU" b="1" u="sng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Чеховым</a:t>
            </a:r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u="sng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Толстым</a:t>
            </a:r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, хотя их отношение к нему было не всегда однозначным.</a:t>
            </a:r>
          </a:p>
        </p:txBody>
      </p:sp>
      <p:pic>
        <p:nvPicPr>
          <p:cNvPr id="5122" name="Picture 2" descr="C:\Users\User\Desktop\ГОРЬКИЙ\Горький и Толст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14554"/>
            <a:ext cx="392909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ГОРЬКИЙ\Горький и Чех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450059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851</Words>
  <Application>Microsoft Office PowerPoint</Application>
  <PresentationFormat>Экран (4:3)</PresentationFormat>
  <Paragraphs>53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Жданова</dc:creator>
  <cp:lastModifiedBy>Пользователь Windows</cp:lastModifiedBy>
  <cp:revision>27</cp:revision>
  <dcterms:created xsi:type="dcterms:W3CDTF">2013-08-20T22:02:58Z</dcterms:created>
  <dcterms:modified xsi:type="dcterms:W3CDTF">2019-01-07T14:35:01Z</dcterms:modified>
</cp:coreProperties>
</file>