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1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67A85-13C4-4100-9D3F-3292F39F8FDF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12008-BEDE-4924-BAE0-3EFD3356D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12008-BEDE-4924-BAE0-3EFD3356DD2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BAB7E6A-E041-4B57-BF27-A1424325402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05F9B4C-4867-4CD0-98FA-D4C7A723F5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7E6A-E041-4B57-BF27-A1424325402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9B4C-4867-4CD0-98FA-D4C7A723F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7E6A-E041-4B57-BF27-A1424325402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9B4C-4867-4CD0-98FA-D4C7A723F5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7E6A-E041-4B57-BF27-A1424325402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9B4C-4867-4CD0-98FA-D4C7A723F5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BAB7E6A-E041-4B57-BF27-A1424325402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05F9B4C-4867-4CD0-98FA-D4C7A723F5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7E6A-E041-4B57-BF27-A1424325402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9B4C-4867-4CD0-98FA-D4C7A723F5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7E6A-E041-4B57-BF27-A1424325402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9B4C-4867-4CD0-98FA-D4C7A723F5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7E6A-E041-4B57-BF27-A1424325402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9B4C-4867-4CD0-98FA-D4C7A723F5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7E6A-E041-4B57-BF27-A1424325402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9B4C-4867-4CD0-98FA-D4C7A723F5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7E6A-E041-4B57-BF27-A1424325402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9B4C-4867-4CD0-98FA-D4C7A723F5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7E6A-E041-4B57-BF27-A1424325402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9B4C-4867-4CD0-98FA-D4C7A723F5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AB7E6A-E041-4B57-BF27-A14243254022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5F9B4C-4867-4CD0-98FA-D4C7A723F5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79_%D0%B3%D0%BE%D0%B4" TargetMode="External"/><Relationship Id="rId3" Type="http://schemas.openxmlformats.org/officeDocument/2006/relationships/hyperlink" Target="https://ru.wikipedia.org/wiki/%D0%A0%D0%BE%D1%81%D1%81%D0%B8%D1%8F" TargetMode="External"/><Relationship Id="rId7" Type="http://schemas.openxmlformats.org/officeDocument/2006/relationships/hyperlink" Target="https://ru.wikipedia.org/wiki/%D0%93%D0%BE%D1%80%D0%BE%D0%B4%D1%81%D0%BA%D0%BE%D0%B9_%D0%BE%D0%BA%D1%80%D1%83%D0%B3_%D0%B3%D0%BE%D1%80%D0%BE%D0%B4_%D0%97%D0%B0%D1%80%D0%B8%D0%BD%D1%81%D0%BA" TargetMode="External"/><Relationship Id="rId2" Type="http://schemas.openxmlformats.org/officeDocument/2006/relationships/hyperlink" Target="https://ru.wikipedia.org/wiki/%D0%A1%D1%82%D1%80%D0%B0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E%D1%80%D0%BE%D0%B4%D1%81%D0%BA%D0%BE%D0%B9_%D0%BE%D0%BA%D1%80%D1%83%D0%B3_(%D0%A0%D0%BE%D1%81%D1%81%D0%B8%D1%8F)" TargetMode="External"/><Relationship Id="rId5" Type="http://schemas.openxmlformats.org/officeDocument/2006/relationships/hyperlink" Target="https://ru.wikipedia.org/wiki/%D0%90%D0%BB%D1%82%D0%B0%D0%B9%D1%81%D0%BA%D0%B8%D0%B9_%D0%BA%D1%80%D0%B0%D0%B9" TargetMode="External"/><Relationship Id="rId4" Type="http://schemas.openxmlformats.org/officeDocument/2006/relationships/hyperlink" Target="https://ru.wikipedia.org/wiki/%D0%A4%D0%B5%D0%B4%D0%B5%D1%80%D0%B0%D1%82%D0%B8%D0%B2%D0%BD%D0%BE%D0%B5_%D1%83%D1%81%D1%82%D1%80%D0%BE%D0%B9%D1%81%D1%82%D0%B2%D0%BE_%D0%A0%D0%BE%D1%81%D1%81%D0%B8%D0%B8" TargetMode="External"/><Relationship Id="rId9" Type="http://schemas.openxmlformats.org/officeDocument/2006/relationships/hyperlink" Target="https://ru.wikipedia.org/wiki/1748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E%D0%B2%D0%BE%D0%BB%D0%B8%D0%BF%D0%B5%D1%86%D0%BA%D0%B8%D0%B9_%D0%BC%D0%B5%D1%82%D0%B0%D0%BB%D0%BB%D1%83%D1%80%D0%B3%D0%B8%D1%87%D0%B5%D1%81%D0%BA%D0%B8%D0%B9_%D0%BA%D0%BE%D0%BC%D0%B1%D0%B8%D0%BD%D0%B0%D1%82" TargetMode="External"/><Relationship Id="rId3" Type="http://schemas.openxmlformats.org/officeDocument/2006/relationships/hyperlink" Target="https://ru.wikipedia.org/wiki/%D0%93%D0%B5%D1%80%D0%BC%D0%B0%D0%BD%D0%B8%D1%8F" TargetMode="External"/><Relationship Id="rId7" Type="http://schemas.openxmlformats.org/officeDocument/2006/relationships/hyperlink" Target="https://ru.wikipedia.org/wiki/2006_%D0%B3%D0%BE%D0%B4" TargetMode="External"/><Relationship Id="rId2" Type="http://schemas.openxmlformats.org/officeDocument/2006/relationships/hyperlink" Target="https://ru.wikipedia.org/wiki/%D0%98%D0%BD%D0%B4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B%D0%BE%D0%B2%D0%B0%D0%BA%D0%B8%D1%8F" TargetMode="External"/><Relationship Id="rId5" Type="http://schemas.openxmlformats.org/officeDocument/2006/relationships/hyperlink" Target="https://ru.wikipedia.org/wiki/%D0%92%D0%B5%D0%BD%D0%B3%D1%80%D0%B8%D1%8F" TargetMode="External"/><Relationship Id="rId4" Type="http://schemas.openxmlformats.org/officeDocument/2006/relationships/hyperlink" Target="https://ru.wikipedia.org/wiki/%D0%9A%D0%B0%D0%B7%D0%B0%D1%85%D1%81%D1%82%D0%B0%D0%BD" TargetMode="External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672414" cy="2600343"/>
          </a:xfrm>
        </p:spPr>
        <p:txBody>
          <a:bodyPr/>
          <a:lstStyle/>
          <a:p>
            <a:r>
              <a:rPr lang="ru-RU" dirty="0" smtClean="0"/>
              <a:t>               Экскурсия по родному городу.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www.altairegion22.ru/upload/import_images/pix/6614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939" y="1928802"/>
            <a:ext cx="7824588" cy="4509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Образцом храмового зодчества является Вознесенская церковь</a:t>
            </a:r>
            <a:endParaRPr lang="ru-RU" dirty="0"/>
          </a:p>
        </p:txBody>
      </p:sp>
      <p:pic>
        <p:nvPicPr>
          <p:cNvPr id="3074" name="Picture 2" descr="C:\Users\ПК\Music\Desktop\Заринск\Толя Филиппов\image (2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08860" y="1424622"/>
            <a:ext cx="452628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Самый чистый малый город России.</a:t>
            </a:r>
            <a:endParaRPr lang="ru-RU" dirty="0"/>
          </a:p>
        </p:txBody>
      </p:sp>
      <p:pic>
        <p:nvPicPr>
          <p:cNvPr id="1026" name="Picture 2" descr="C:\Users\ПК\Music\Desktop\Заринск\А. Филиппов\image (2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862532" y="1219200"/>
            <a:ext cx="7418936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Music\Desktop\Заринск\Толя Филиппов\imag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560"/>
            <a:ext cx="7572428" cy="6421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Самый, самый, самый</a:t>
            </a:r>
            <a:r>
              <a:rPr lang="ru-RU" dirty="0" smtClean="0"/>
              <a:t>…………………………….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>Ежегодно Российская коммуникационная система Государство и Бизнес в рамках Всероссийского экологического проекта «Чистый город» приглашает муниципальные образования Российской Федерации к участию в конкурсе «Самый чистый город России». </a:t>
            </a:r>
          </a:p>
          <a:p>
            <a:pPr fontAlgn="base">
              <a:buNone/>
            </a:pPr>
            <a:r>
              <a:rPr lang="ru-RU" dirty="0" smtClean="0"/>
              <a:t>Жюри оценивает экологическое состояние городов-участников на основании предоставленной конкурсной документации, предусматривающей специальные требования.</a:t>
            </a:r>
          </a:p>
          <a:p>
            <a:pPr fontAlgn="base">
              <a:buNone/>
            </a:pPr>
            <a:r>
              <a:rPr lang="ru-RU" dirty="0" smtClean="0"/>
              <a:t>Алтайский город Заринск стал победителем в номинации малые города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Music\Desktop\Заринск\А. Филиппов\image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0" y="-1895475"/>
            <a:ext cx="16002000" cy="1064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Music\Desktop\Заринск\А. Филиппов\image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0" y="-1895475"/>
            <a:ext cx="16002000" cy="1064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Любимое место отдыха горожан –это  фонтан.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Акция «Городской фонтан» позволила внести каждому желающему свой вклад в строительство первого городского фонтана .Благодаря усилиям городской администрации и всех желающих помочь своим трудом и средствами фонтан заработал в 2010 году.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Music\Desktop\Заринск\Толя Филиппов\image (18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48" y="301909"/>
            <a:ext cx="8441132" cy="5627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Уютный диванчик с витой кованой спинкой и подлокотниками. « Дерево влюбленных», на котором висят замочки  на счастье. Их защёлкивают в день свадьбы. Всё это сегодня является символом нашего города. И мало кто вспоминает, что на этом месте когда-то было болото. Зато к дереву спешат всё новые </a:t>
            </a:r>
            <a:r>
              <a:rPr lang="ru-RU" err="1" smtClean="0"/>
              <a:t>пары</a:t>
            </a:r>
            <a:r>
              <a:rPr lang="ru-RU" smtClean="0"/>
              <a:t>. И </a:t>
            </a:r>
            <a:r>
              <a:rPr lang="ru-RU" dirty="0" smtClean="0"/>
              <a:t>уверяют, что замочков на дереве уже больше пятисот.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hotos.wikimapia.org/p/00/02/16/49/7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1643098"/>
            <a:ext cx="9858444" cy="9359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Информация.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dirty="0" smtClean="0">
                <a:hlinkClick r:id="rId2" tooltip="Страна"/>
              </a:rPr>
              <a:t>Страна</a:t>
            </a:r>
            <a:r>
              <a:rPr lang="ru-RU" dirty="0" smtClean="0"/>
              <a:t>-</a:t>
            </a:r>
            <a:r>
              <a:rPr lang="ru-RU" dirty="0" smtClean="0">
                <a:hlinkClick r:id="rId3" tooltip="Россия"/>
              </a:rPr>
              <a:t>Россия</a:t>
            </a:r>
            <a:endParaRPr lang="ru-RU" dirty="0" smtClean="0"/>
          </a:p>
          <a:p>
            <a:pPr fontAlgn="t"/>
            <a:r>
              <a:rPr lang="ru-RU" dirty="0" smtClean="0">
                <a:hlinkClick r:id="rId4" tooltip="Федеративное устройство России"/>
              </a:rPr>
              <a:t>Субъект </a:t>
            </a:r>
            <a:r>
              <a:rPr lang="ru-RU" dirty="0" err="1" smtClean="0">
                <a:hlinkClick r:id="rId4" tooltip="Федеративное устройство России"/>
              </a:rPr>
              <a:t>Федерации</a:t>
            </a:r>
            <a:r>
              <a:rPr lang="ru-RU" dirty="0" err="1" smtClean="0"/>
              <a:t>-</a:t>
            </a:r>
            <a:r>
              <a:rPr lang="ru-RU" dirty="0" err="1" smtClean="0">
                <a:hlinkClick r:id="rId5" tooltip="Алтайский край"/>
              </a:rPr>
              <a:t>Алтайский</a:t>
            </a:r>
            <a:r>
              <a:rPr lang="ru-RU" dirty="0" smtClean="0">
                <a:hlinkClick r:id="rId5" tooltip="Алтайский край"/>
              </a:rPr>
              <a:t> край</a:t>
            </a:r>
            <a:endParaRPr lang="ru-RU" dirty="0" smtClean="0"/>
          </a:p>
          <a:p>
            <a:pPr fontAlgn="t"/>
            <a:r>
              <a:rPr lang="ru-RU" dirty="0" smtClean="0">
                <a:hlinkClick r:id="rId6" tooltip="Городской округ (Россия)"/>
              </a:rPr>
              <a:t>Городской округ</a:t>
            </a:r>
            <a:r>
              <a:rPr lang="ru-RU" dirty="0" smtClean="0"/>
              <a:t>- </a:t>
            </a:r>
            <a:r>
              <a:rPr lang="ru-RU" dirty="0" smtClean="0">
                <a:hlinkClick r:id="rId7" tooltip="Городской округ город Заринск"/>
              </a:rPr>
              <a:t>город Заринск</a:t>
            </a:r>
            <a:endParaRPr lang="ru-RU" dirty="0" smtClean="0"/>
          </a:p>
          <a:p>
            <a:pPr fontAlgn="t">
              <a:buNone/>
            </a:pPr>
            <a:endParaRPr lang="ru-RU" dirty="0" smtClean="0"/>
          </a:p>
          <a:p>
            <a:pPr fontAlgn="t"/>
            <a:r>
              <a:rPr lang="ru-RU" dirty="0" smtClean="0"/>
              <a:t>Основан </a:t>
            </a:r>
            <a:r>
              <a:rPr lang="ru-RU" dirty="0" smtClean="0">
                <a:hlinkClick r:id="rId8" tooltip="1979 год"/>
              </a:rPr>
              <a:t>в 1979 году</a:t>
            </a:r>
            <a:endParaRPr lang="ru-RU" dirty="0" smtClean="0"/>
          </a:p>
          <a:p>
            <a:pPr fontAlgn="t"/>
            <a:r>
              <a:rPr lang="ru-RU" smtClean="0"/>
              <a:t>Первое упоминание </a:t>
            </a:r>
            <a:r>
              <a:rPr lang="ru-RU" smtClean="0">
                <a:hlinkClick r:id="rId9" tooltip="1748"/>
              </a:rPr>
              <a:t>1748</a:t>
            </a:r>
            <a:endParaRPr lang="ru-RU" dirty="0" smtClean="0"/>
          </a:p>
          <a:p>
            <a:pPr fontAlgn="t"/>
            <a:r>
              <a:rPr lang="ru-RU" dirty="0" smtClean="0"/>
              <a:t>Прежние названия </a:t>
            </a:r>
            <a:r>
              <a:rPr lang="ru-RU" dirty="0" err="1" smtClean="0"/>
              <a:t>Заринский</a:t>
            </a:r>
            <a:r>
              <a:rPr lang="ru-RU" dirty="0" smtClean="0"/>
              <a:t>, Сорокино</a:t>
            </a:r>
          </a:p>
          <a:p>
            <a:pPr fontAlgn="t"/>
            <a:r>
              <a:rPr lang="ru-RU" dirty="0" smtClean="0"/>
              <a:t>Город с</a:t>
            </a:r>
            <a:r>
              <a:rPr lang="ru-RU" dirty="0" smtClean="0">
                <a:hlinkClick r:id="rId8" tooltip="1979 год"/>
              </a:rPr>
              <a:t>1979 года</a:t>
            </a:r>
            <a:endParaRPr lang="ru-RU" dirty="0" smtClean="0"/>
          </a:p>
          <a:p>
            <a:pPr fontAlgn="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Информация.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ОАО «Алтай-кокс» является градообразующим предприятием Заринска.</a:t>
            </a:r>
          </a:p>
          <a:p>
            <a:r>
              <a:rPr lang="ru-RU" dirty="0" smtClean="0"/>
              <a:t> Продукцию поставляет на экспорт в 15 стран, среди которых: </a:t>
            </a:r>
            <a:r>
              <a:rPr lang="ru-RU" dirty="0" smtClean="0">
                <a:hlinkClick r:id="rId2" tooltip="Индия"/>
              </a:rPr>
              <a:t>Индия</a:t>
            </a:r>
            <a:r>
              <a:rPr lang="ru-RU" dirty="0" smtClean="0"/>
              <a:t>, </a:t>
            </a:r>
            <a:r>
              <a:rPr lang="ru-RU" dirty="0" smtClean="0">
                <a:hlinkClick r:id="rId3" tooltip="Германия"/>
              </a:rPr>
              <a:t>Германия</a:t>
            </a:r>
            <a:r>
              <a:rPr lang="ru-RU" dirty="0" smtClean="0"/>
              <a:t>, </a:t>
            </a:r>
            <a:r>
              <a:rPr lang="ru-RU" dirty="0" smtClean="0">
                <a:hlinkClick r:id="rId4" tooltip="Казахстан"/>
              </a:rPr>
              <a:t>Казахстан</a:t>
            </a:r>
            <a:r>
              <a:rPr lang="ru-RU" dirty="0" smtClean="0"/>
              <a:t>, </a:t>
            </a:r>
            <a:r>
              <a:rPr lang="ru-RU" dirty="0" smtClean="0">
                <a:hlinkClick r:id="rId5" tooltip="Венгрия"/>
              </a:rPr>
              <a:t>Венгрия</a:t>
            </a:r>
            <a:r>
              <a:rPr lang="ru-RU" dirty="0" smtClean="0"/>
              <a:t>, </a:t>
            </a:r>
            <a:r>
              <a:rPr lang="ru-RU" dirty="0" smtClean="0">
                <a:hlinkClick r:id="rId6" tooltip="Словакия"/>
              </a:rPr>
              <a:t>Словакия</a:t>
            </a:r>
            <a:r>
              <a:rPr lang="ru-RU" dirty="0" smtClean="0"/>
              <a:t>. В </a:t>
            </a:r>
            <a:r>
              <a:rPr lang="ru-RU" dirty="0" smtClean="0">
                <a:hlinkClick r:id="rId7" tooltip="2006 год"/>
              </a:rPr>
              <a:t>2006 году</a:t>
            </a:r>
            <a:r>
              <a:rPr lang="ru-RU" dirty="0" smtClean="0"/>
              <a:t> предприятие вошло в состав </a:t>
            </a:r>
            <a:r>
              <a:rPr lang="ru-RU" dirty="0" smtClean="0">
                <a:hlinkClick r:id="rId8" tooltip="Новолипецкий металлургический комбинат"/>
              </a:rPr>
              <a:t>«</a:t>
            </a:r>
            <a:r>
              <a:rPr lang="ru-RU" dirty="0" err="1" smtClean="0">
                <a:hlinkClick r:id="rId8" tooltip="Новолипецкий металлургический комбинат"/>
              </a:rPr>
              <a:t>Новолипецкого</a:t>
            </a:r>
            <a:r>
              <a:rPr lang="ru-RU" dirty="0" smtClean="0">
                <a:hlinkClick r:id="rId8" tooltip="Новолипецкий металлургический комбинат"/>
              </a:rPr>
              <a:t> металлургического комбината»</a:t>
            </a:r>
            <a:r>
              <a:rPr lang="ru-RU" dirty="0" smtClean="0"/>
              <a:t> (НЛМК) — одной из крупнейших сталелитейных компаний мира.</a:t>
            </a:r>
          </a:p>
          <a:p>
            <a:endParaRPr lang="ru-RU" dirty="0"/>
          </a:p>
        </p:txBody>
      </p:sp>
      <p:pic>
        <p:nvPicPr>
          <p:cNvPr id="34818" name="Picture 2" descr="Алтай-кокс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4572008"/>
            <a:ext cx="2213325" cy="209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Цветущий зонтик Заринска.</a:t>
            </a:r>
            <a:endParaRPr lang="ru-RU" dirty="0"/>
          </a:p>
        </p:txBody>
      </p:sp>
      <p:pic>
        <p:nvPicPr>
          <p:cNvPr id="1026" name="Picture 2" descr="C:\Users\ПК\Music\Desktop\Заринск\Чернышева\DSC_0015-2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5520" y="1219200"/>
            <a:ext cx="7492960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    Презентацию подготовила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Учитель МБОУ СОШ №3 г.Заринска Артамонова Е.Н.</a:t>
            </a:r>
          </a:p>
          <a:p>
            <a:r>
              <a:rPr lang="ru-RU" dirty="0" smtClean="0"/>
              <a:t>Использованные фото – материалы  предоставили из личного архива Чернышева С. М, Филиппов А.и Филиппов Т. </a:t>
            </a:r>
            <a:endParaRPr lang="ru-RU" dirty="0"/>
          </a:p>
        </p:txBody>
      </p:sp>
      <p:pic>
        <p:nvPicPr>
          <p:cNvPr id="1026" name="Picture 2" descr="C:\Users\ПК\Music\Desktop\Заринск\Чернышева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286124"/>
            <a:ext cx="4136708" cy="3227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ownloads\Сертификат проекта infourok.ru № ДБ-4134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819" y="1"/>
            <a:ext cx="4799007" cy="6742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Music\Desktop\Заринск\А. Филиппов\image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0" y="-1071563"/>
            <a:ext cx="16002000" cy="900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Первый дом в Заринске был заложен в июне 1972 г., а в марте следующего года дом уже был сдан в эксплуатацию. В нем получили квартиры девяносто семей. </a:t>
            </a:r>
            <a:r>
              <a:rPr lang="ru-RU" smtClean="0"/>
              <a:t>Через шесть лет было закончено строительство первого микрорайона и разработан проект второго. </a:t>
            </a:r>
            <a:endParaRPr lang="ru-RU"/>
          </a:p>
        </p:txBody>
      </p:sp>
      <p:pic>
        <p:nvPicPr>
          <p:cNvPr id="1026" name="Picture 2" descr="C:\Users\ПК\Music\Desktop\Заринск\Толя Филиппов\image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86124"/>
            <a:ext cx="5660662" cy="3512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Music\Desktop\Заринск\А. Филиппов\image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0"/>
            <a:ext cx="885514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Строительство железнодорожной магистрали Алтай-Кузбасс было закончено в 1953 году. Б</a:t>
            </a:r>
            <a:r>
              <a:rPr lang="ru-RU" smtClean="0"/>
              <a:t>ыла </a:t>
            </a:r>
            <a:r>
              <a:rPr lang="ru-RU" dirty="0" smtClean="0"/>
              <a:t>построена станция с железнодорожным вокзалом и пристанционным посёлком, которая получила название «</a:t>
            </a:r>
            <a:r>
              <a:rPr lang="ru-RU" dirty="0" err="1" smtClean="0"/>
              <a:t>Заринская</a:t>
            </a:r>
            <a:r>
              <a:rPr lang="ru-RU" dirty="0" smtClean="0"/>
              <a:t>».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Заринск — это небольшой промышленный город. </a:t>
            </a:r>
            <a:endParaRPr lang="ru-RU" dirty="0"/>
          </a:p>
        </p:txBody>
      </p:sp>
      <p:pic>
        <p:nvPicPr>
          <p:cNvPr id="1026" name="Picture 2" descr="C:\Users\ПК\Music\Desktop\Заринск\Толя Филиппов\image (2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6929486" cy="4619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имеет свой герб.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Герб </a:t>
            </a:r>
            <a:r>
              <a:rPr lang="ru-RU" smtClean="0"/>
              <a:t>Заринска утверждён </a:t>
            </a:r>
            <a:r>
              <a:rPr lang="ru-RU" dirty="0" smtClean="0"/>
              <a:t>в 2000 г.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Композиция герба из восходящего солнца и жаворонка, предвестника его восхода – зари, гармонично и просто говорит о названии города Заринска. Восходящее солнце – символ света и устремленности в будущее. Его лучи – также символ очага и дома. Золото в геральдике символизирует прочность, величие, интеллект, богатство и солнечный рассвет. </a:t>
            </a:r>
            <a:r>
              <a:rPr lang="ru-RU" dirty="0" err="1" smtClean="0"/>
              <a:t>Голубой</a:t>
            </a:r>
            <a:r>
              <a:rPr lang="ru-RU" dirty="0" smtClean="0"/>
              <a:t> цвет – символ мира, искренности, чести, славы, истины и добродетели – отражает то, что Заринск расположен на берегу реки </a:t>
            </a:r>
            <a:r>
              <a:rPr lang="ru-RU" dirty="0" err="1" smtClean="0"/>
              <a:t>Чумыш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Авторы герба: Валентина </a:t>
            </a:r>
            <a:r>
              <a:rPr lang="ru-RU" dirty="0" err="1" smtClean="0"/>
              <a:t>Миляева</a:t>
            </a:r>
            <a:r>
              <a:rPr lang="ru-RU" dirty="0" smtClean="0"/>
              <a:t> (г. Заринск) и Константин </a:t>
            </a:r>
            <a:r>
              <a:rPr lang="ru-RU" dirty="0" err="1" smtClean="0"/>
              <a:t>Моченов</a:t>
            </a:r>
            <a:r>
              <a:rPr lang="ru-RU" dirty="0" smtClean="0"/>
              <a:t> (г. Химки); художник Роберт </a:t>
            </a:r>
            <a:r>
              <a:rPr lang="ru-RU" dirty="0" err="1" smtClean="0"/>
              <a:t>Маланичев</a:t>
            </a:r>
            <a:r>
              <a:rPr lang="ru-RU" dirty="0" smtClean="0"/>
              <a:t> (г. Москва).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://www.altairegion22.ru/upload/import_images/pix/6614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29" y="214290"/>
            <a:ext cx="1726419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Music\Desktop\Заринск\Толя Филиппов\image (2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8572560" cy="8215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144</TotalTime>
  <Words>228</Words>
  <Application>Microsoft Office PowerPoint</Application>
  <PresentationFormat>Экран (4:3)</PresentationFormat>
  <Paragraphs>33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Начальная</vt:lpstr>
      <vt:lpstr>               Экскурсия по родному городу. </vt:lpstr>
      <vt:lpstr>   Информация.</vt:lpstr>
      <vt:lpstr>Слайд 3</vt:lpstr>
      <vt:lpstr>Слайд 4</vt:lpstr>
      <vt:lpstr>Слайд 5</vt:lpstr>
      <vt:lpstr> </vt:lpstr>
      <vt:lpstr>  Заринск — это небольшой промышленный город. </vt:lpstr>
      <vt:lpstr>Город имеет свой герб.</vt:lpstr>
      <vt:lpstr>Слайд 9</vt:lpstr>
      <vt:lpstr>Образцом храмового зодчества является Вознесенская церковь</vt:lpstr>
      <vt:lpstr>Самый чистый малый город России.</vt:lpstr>
      <vt:lpstr>Слайд 12</vt:lpstr>
      <vt:lpstr> Самый, самый, самый…………………………….</vt:lpstr>
      <vt:lpstr>Слайд 14</vt:lpstr>
      <vt:lpstr>Слайд 15</vt:lpstr>
      <vt:lpstr>Любимое место отдыха горожан –это  фонтан.</vt:lpstr>
      <vt:lpstr>Слайд 17</vt:lpstr>
      <vt:lpstr>Слайд 18</vt:lpstr>
      <vt:lpstr>Слайд 19</vt:lpstr>
      <vt:lpstr>   Информация.</vt:lpstr>
      <vt:lpstr> Цветущий зонтик Заринска.</vt:lpstr>
      <vt:lpstr>     Презентацию подготовила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родному городу.</dc:title>
  <dc:creator>ПК</dc:creator>
  <cp:lastModifiedBy>ПК</cp:lastModifiedBy>
  <cp:revision>27</cp:revision>
  <dcterms:created xsi:type="dcterms:W3CDTF">2016-12-04T09:34:44Z</dcterms:created>
  <dcterms:modified xsi:type="dcterms:W3CDTF">2016-12-04T18:54:56Z</dcterms:modified>
</cp:coreProperties>
</file>