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2BF00-7500-4C4E-86E1-7763EF7B3AC5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1C99-B606-4E8A-83D2-86E884F14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Социальная сфера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Готовимся к ЕГЭ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3367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15 минут</a:t>
            </a:r>
          </a:p>
          <a:p>
            <a:pPr lvl="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1.Проанализируйте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ситуацию.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окончания института молодой человек Н. устроился менеджером в коммерческий банк. Спустя некоторое время он закончил курсы повышения квалификации, после чего был назначен исполнительным директором банка. Изменения произошли и в личной жизни Н.: он женился на дочери владельца банка.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Иллюстрацией какого социального процесса может служить данная ситуация?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Какие факторы сыграли здесь решающую роль?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Как они называются в социологии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2.Какой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смысл вкладывают обществоведы в понятие «социальная группа»? Привлекая знания обществоведческого курса, составьте два предложения, содержащие информацию о социальной группе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Составьте план по теме 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"Нации и межнациональные отношения".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1.Данная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ситуация иллюстрирует вертикальную восходящую  мобильность. Факторы: получение образования, брак с лицом, имеющим более высокий статус. В социологии они называются каналами («лифтами») социальной мобильности.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u="wavy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u="wavy" dirty="0">
                <a:latin typeface="Times New Roman" pitchFamily="18" charset="0"/>
                <a:cs typeface="Times New Roman" pitchFamily="18" charset="0"/>
              </a:rPr>
              <a:t>Социальная группа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относительно устойчивая совокупность людей, которые имеют отличные, только им присущие признаки (социальное положение, интересы, ценностные ориентации). </a:t>
            </a:r>
            <a:r>
              <a:rPr lang="ru-RU" sz="2200" u="wavy" dirty="0">
                <a:latin typeface="Times New Roman" pitchFamily="18" charset="0"/>
                <a:cs typeface="Times New Roman" pitchFamily="18" charset="0"/>
              </a:rPr>
              <a:t>Примеры предложений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Возникновение социальных групп связано с общественным разделением труда и специализацией человеческой деятельности. Социальная группа является посредником между отдельным человеком и обществом. Социальные группы могут быть различны по размеру – малыми и большими, формальными и неформальными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u="sng" dirty="0" smtClean="0"/>
              <a:t>План "Нации и межнациональные отношения".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Этнические общности:</a:t>
            </a:r>
          </a:p>
          <a:p>
            <a:pPr>
              <a:buNone/>
            </a:pPr>
            <a:r>
              <a:rPr lang="ru-RU" dirty="0" smtClean="0"/>
              <a:t>а) род;</a:t>
            </a:r>
          </a:p>
          <a:p>
            <a:pPr>
              <a:buNone/>
            </a:pPr>
            <a:r>
              <a:rPr lang="ru-RU" dirty="0" smtClean="0"/>
              <a:t>б) племя;</a:t>
            </a:r>
          </a:p>
          <a:p>
            <a:pPr>
              <a:buNone/>
            </a:pPr>
            <a:r>
              <a:rPr lang="ru-RU" dirty="0" smtClean="0"/>
              <a:t>в) народность;</a:t>
            </a:r>
          </a:p>
          <a:p>
            <a:pPr>
              <a:buNone/>
            </a:pPr>
            <a:r>
              <a:rPr lang="ru-RU" dirty="0" smtClean="0"/>
              <a:t>г) нация.</a:t>
            </a:r>
          </a:p>
          <a:p>
            <a:pPr>
              <a:buNone/>
            </a:pPr>
            <a:r>
              <a:rPr lang="ru-RU" dirty="0" smtClean="0"/>
              <a:t>2. Понятие "нация".</a:t>
            </a:r>
          </a:p>
          <a:p>
            <a:pPr>
              <a:buNone/>
            </a:pPr>
            <a:r>
              <a:rPr lang="ru-RU" dirty="0" smtClean="0"/>
              <a:t>3. Признаки нации:</a:t>
            </a:r>
          </a:p>
          <a:p>
            <a:pPr>
              <a:buNone/>
            </a:pPr>
            <a:r>
              <a:rPr lang="ru-RU" dirty="0" smtClean="0"/>
              <a:t>а) общность языка;</a:t>
            </a:r>
          </a:p>
          <a:p>
            <a:pPr>
              <a:buNone/>
            </a:pPr>
            <a:r>
              <a:rPr lang="ru-RU" dirty="0" smtClean="0"/>
              <a:t>б) общность территории;</a:t>
            </a:r>
          </a:p>
          <a:p>
            <a:pPr>
              <a:buNone/>
            </a:pPr>
            <a:r>
              <a:rPr lang="ru-RU" dirty="0" smtClean="0"/>
              <a:t>в) развитые экономические связи;</a:t>
            </a:r>
          </a:p>
          <a:p>
            <a:pPr>
              <a:buNone/>
            </a:pPr>
            <a:r>
              <a:rPr lang="ru-RU" dirty="0" smtClean="0"/>
              <a:t>г) ценности, нормы и образцы поведения;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социально - психологические характеристики.</a:t>
            </a:r>
          </a:p>
          <a:p>
            <a:pPr>
              <a:buNone/>
            </a:pPr>
            <a:r>
              <a:rPr lang="ru-RU" dirty="0" smtClean="0"/>
              <a:t>4. Тенденции в развитии наций:</a:t>
            </a:r>
          </a:p>
          <a:p>
            <a:pPr>
              <a:buNone/>
            </a:pPr>
            <a:r>
              <a:rPr lang="ru-RU" dirty="0" smtClean="0"/>
              <a:t>а) дифференциация (национальная);</a:t>
            </a:r>
          </a:p>
          <a:p>
            <a:pPr>
              <a:buNone/>
            </a:pPr>
            <a:r>
              <a:rPr lang="ru-RU" dirty="0" smtClean="0"/>
              <a:t>б) интеграция (интернациональная).</a:t>
            </a:r>
          </a:p>
          <a:p>
            <a:pPr>
              <a:buNone/>
            </a:pPr>
            <a:r>
              <a:rPr lang="ru-RU" dirty="0" smtClean="0"/>
              <a:t>5. Межнациональное сотрудничество в современном мире.</a:t>
            </a:r>
          </a:p>
          <a:p>
            <a:pPr>
              <a:buNone/>
            </a:pPr>
            <a:r>
              <a:rPr lang="ru-RU" dirty="0" smtClean="0"/>
              <a:t>6. Национализм. Межнациональные конфликты и их причины:</a:t>
            </a:r>
          </a:p>
          <a:p>
            <a:pPr>
              <a:buNone/>
            </a:pPr>
            <a:r>
              <a:rPr lang="ru-RU" dirty="0" smtClean="0"/>
              <a:t>а) социально - экономические;</a:t>
            </a:r>
          </a:p>
          <a:p>
            <a:pPr>
              <a:buNone/>
            </a:pPr>
            <a:r>
              <a:rPr lang="ru-RU" dirty="0" smtClean="0"/>
              <a:t>б) культурно- языковые;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dirty="0" err="1" smtClean="0"/>
              <a:t>этнодемографические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г) экологические;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экстерриториальные и др. </a:t>
            </a:r>
          </a:p>
          <a:p>
            <a:pPr>
              <a:buNone/>
            </a:pPr>
            <a:r>
              <a:rPr lang="ru-RU" dirty="0" smtClean="0"/>
              <a:t>7. Национальная политика в РФ. "Концепция национальной политики РФ".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226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Социальная сфера</vt:lpstr>
      <vt:lpstr>Слайд 2</vt:lpstr>
      <vt:lpstr>Ответы: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сфера</dc:title>
  <dc:creator>User</dc:creator>
  <cp:lastModifiedBy>User</cp:lastModifiedBy>
  <cp:revision>8</cp:revision>
  <dcterms:created xsi:type="dcterms:W3CDTF">2017-02-01T11:44:23Z</dcterms:created>
  <dcterms:modified xsi:type="dcterms:W3CDTF">2017-03-12T16:13:48Z</dcterms:modified>
</cp:coreProperties>
</file>