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57" r:id="rId3"/>
    <p:sldId id="256" r:id="rId4"/>
    <p:sldId id="280" r:id="rId5"/>
    <p:sldId id="281" r:id="rId6"/>
    <p:sldId id="282" r:id="rId7"/>
    <p:sldId id="283" r:id="rId8"/>
    <p:sldId id="284" r:id="rId9"/>
    <p:sldId id="285" r:id="rId10"/>
    <p:sldId id="286" r:id="rId11"/>
    <p:sldId id="287" r:id="rId12"/>
    <p:sldId id="288" r:id="rId13"/>
    <p:sldId id="289" r:id="rId14"/>
    <p:sldId id="290" r:id="rId15"/>
    <p:sldId id="291"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002"/>
    <a:srgbClr val="040E08"/>
    <a:srgbClr val="35759D"/>
    <a:srgbClr val="B92D14"/>
    <a:srgbClr val="35B19D"/>
    <a:srgbClr val="000000"/>
    <a:srgbClr val="FFFF00"/>
    <a:srgbClr val="4914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01" autoAdjust="0"/>
    <p:restoredTop sz="95596" autoAdjust="0"/>
  </p:normalViewPr>
  <p:slideViewPr>
    <p:cSldViewPr>
      <p:cViewPr>
        <p:scale>
          <a:sx n="100" d="100"/>
          <a:sy n="100" d="100"/>
        </p:scale>
        <p:origin x="-547" y="749"/>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EBE56C-AFC5-41E4-94FD-4200FD724D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CB5F7-56C3-4309-B4D3-7487AFE76C1D}" type="slidenum">
              <a:rPr lang="en-US"/>
              <a:pPr/>
              <a:t>1</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9E7DC-8CA9-4FFE-BA4B-123405BBC2AE}" type="slidenum">
              <a:rPr lang="en-US"/>
              <a:pPr/>
              <a:t>2</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E15C6-A222-4814-B9A1-CF1831707B55}" type="slidenum">
              <a:rPr lang="en-US"/>
              <a:pPr/>
              <a:t>3</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5334000"/>
            <a:ext cx="7772400" cy="704850"/>
          </a:xfrm>
        </p:spPr>
        <p:txBody>
          <a:bodyPr/>
          <a:lstStyle>
            <a:lvl1pPr>
              <a:defRPr sz="4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381000" y="6019800"/>
            <a:ext cx="7772400" cy="685800"/>
          </a:xfrm>
        </p:spPr>
        <p:txBody>
          <a:bodyPr/>
          <a:lstStyle>
            <a:lvl1pPr marL="0" indent="0">
              <a:buFontTx/>
              <a:buNone/>
              <a:defRPr sz="2400"/>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1065213"/>
            <a:ext cx="203835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1065213"/>
            <a:ext cx="596265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2009775"/>
            <a:ext cx="4000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009775"/>
            <a:ext cx="4000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1065213"/>
            <a:ext cx="81534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95300" y="2009775"/>
            <a:ext cx="8153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082;&#1072;&#1087;&#1082;&#1072;&#1085;&#1099;-&#1077;&#1075;&#1101;.&#1088;&#1092;/index.php/knizhnaya-polka/581-vyacheslav-djogtev-razumnye-sushchestva"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6934200" cy="715963"/>
          </a:xfrm>
        </p:spPr>
        <p:txBody>
          <a:bodyPr/>
          <a:lstStyle/>
          <a:p>
            <a:r>
              <a:rPr lang="ru-RU" sz="4000" b="1" dirty="0">
                <a:solidFill>
                  <a:schemeClr val="bg1"/>
                </a:solidFill>
                <a:latin typeface="+mj-lt"/>
                <a:ea typeface="+mj-ea"/>
                <a:cs typeface="+mj-cs"/>
              </a:rPr>
              <a:t>«Верность и </a:t>
            </a:r>
            <a:r>
              <a:rPr lang="ru-RU" sz="4000" b="1" dirty="0" smtClean="0">
                <a:solidFill>
                  <a:schemeClr val="bg1"/>
                </a:solidFill>
                <a:latin typeface="+mj-lt"/>
                <a:ea typeface="+mj-ea"/>
                <a:cs typeface="+mj-cs"/>
              </a:rPr>
              <a:t>измен</a:t>
            </a:r>
            <a:r>
              <a:rPr lang="ru-RU" sz="4000" b="1" dirty="0">
                <a:solidFill>
                  <a:schemeClr val="bg1"/>
                </a:solidFill>
                <a:latin typeface="+mj-lt"/>
                <a:ea typeface="+mj-ea"/>
                <a:cs typeface="+mj-cs"/>
              </a:rPr>
              <a:t>«Верность и измена».</a:t>
            </a:r>
            <a:r>
              <a:rPr lang="ru-RU" sz="4000" dirty="0">
                <a:solidFill>
                  <a:schemeClr val="bg1"/>
                </a:solidFill>
                <a:latin typeface="+mj-lt"/>
                <a:ea typeface="+mj-ea"/>
                <a:cs typeface="+mj-cs"/>
              </a:rPr>
              <a:t> </a:t>
            </a:r>
            <a:r>
              <a:rPr lang="ru-RU" sz="4000" b="1" dirty="0" smtClean="0">
                <a:solidFill>
                  <a:schemeClr val="bg1"/>
                </a:solidFill>
                <a:latin typeface="+mj-lt"/>
                <a:ea typeface="+mj-ea"/>
                <a:cs typeface="+mj-cs"/>
              </a:rPr>
              <a:t>а</a:t>
            </a:r>
            <a:r>
              <a:rPr lang="ru-RU" sz="4000" b="1" dirty="0">
                <a:solidFill>
                  <a:schemeClr val="bg1"/>
                </a:solidFill>
                <a:latin typeface="+mj-lt"/>
                <a:ea typeface="+mj-ea"/>
                <a:cs typeface="+mj-cs"/>
              </a:rPr>
              <a:t>».</a:t>
            </a:r>
            <a:r>
              <a:rPr lang="ru-RU" sz="4000" dirty="0">
                <a:solidFill>
                  <a:schemeClr val="bg1"/>
                </a:solidFill>
                <a:latin typeface="+mj-lt"/>
                <a:ea typeface="+mj-ea"/>
                <a:cs typeface="+mj-cs"/>
              </a:rPr>
              <a:t> </a:t>
            </a:r>
            <a:endParaRPr lang="en-US" sz="4000" dirty="0">
              <a:solidFill>
                <a:schemeClr val="tx1"/>
              </a:solidFill>
            </a:endParaRPr>
          </a:p>
        </p:txBody>
      </p:sp>
      <p:sp>
        <p:nvSpPr>
          <p:cNvPr id="60419" name="Rectangle 3"/>
          <p:cNvSpPr>
            <a:spLocks noGrp="1" noChangeArrowheads="1"/>
          </p:cNvSpPr>
          <p:nvPr>
            <p:ph type="body" idx="1"/>
          </p:nvPr>
        </p:nvSpPr>
        <p:spPr>
          <a:xfrm>
            <a:off x="1785918" y="928670"/>
            <a:ext cx="7143800" cy="4984769"/>
          </a:xfrm>
          <a:solidFill>
            <a:schemeClr val="accent1">
              <a:lumMod val="20000"/>
              <a:lumOff val="80000"/>
            </a:schemeClr>
          </a:solidFill>
        </p:spPr>
        <p:txBody>
          <a:bodyPr/>
          <a:lstStyle/>
          <a:p>
            <a:pPr>
              <a:lnSpc>
                <a:spcPct val="80000"/>
              </a:lnSpc>
            </a:pPr>
            <a:endParaRPr lang="en-US" sz="2000" dirty="0">
              <a:solidFill>
                <a:schemeClr val="tx1"/>
              </a:solidFill>
              <a:latin typeface="18"/>
            </a:endParaRPr>
          </a:p>
        </p:txBody>
      </p:sp>
      <p:pic>
        <p:nvPicPr>
          <p:cNvPr id="4" name="Рисунок 3"/>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00312" y="2449802"/>
            <a:ext cx="5786464" cy="34080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4857784" cy="858838"/>
          </a:xfrm>
          <a:solidFill>
            <a:schemeClr val="bg2">
              <a:lumMod val="40000"/>
              <a:lumOff val="60000"/>
            </a:schemeClr>
          </a:solidFill>
        </p:spPr>
        <p:txBody>
          <a:bodyPr/>
          <a:lstStyle/>
          <a:p>
            <a:r>
              <a:rPr lang="ru-RU" sz="2000" dirty="0" smtClean="0">
                <a:solidFill>
                  <a:schemeClr val="accent4">
                    <a:lumMod val="75000"/>
                  </a:schemeClr>
                </a:solidFill>
              </a:rPr>
              <a:t/>
            </a:r>
            <a:br>
              <a:rPr lang="ru-RU" sz="2000" dirty="0" smtClean="0">
                <a:solidFill>
                  <a:schemeClr val="accent4">
                    <a:lumMod val="75000"/>
                  </a:schemeClr>
                </a:solidFill>
              </a:rPr>
            </a:br>
            <a:r>
              <a:rPr lang="ru-RU" sz="2000" b="1" dirty="0" smtClean="0">
                <a:solidFill>
                  <a:schemeClr val="accent4">
                    <a:lumMod val="75000"/>
                  </a:schemeClr>
                </a:solidFill>
              </a:rPr>
              <a:t>Верность и измена</a:t>
            </a:r>
            <a:r>
              <a:rPr lang="ru-RU" sz="2000" dirty="0" smtClean="0">
                <a:solidFill>
                  <a:schemeClr val="accent4">
                    <a:lumMod val="75000"/>
                  </a:schemeClr>
                </a:solidFill>
              </a:rPr>
              <a:t/>
            </a:r>
            <a:br>
              <a:rPr lang="ru-RU" sz="2000" dirty="0" smtClean="0">
                <a:solidFill>
                  <a:schemeClr val="accent4">
                    <a:lumMod val="75000"/>
                  </a:schemeClr>
                </a:solidFill>
              </a:rPr>
            </a:br>
            <a:r>
              <a:rPr lang="ru-RU" sz="2000" b="1" dirty="0" smtClean="0">
                <a:solidFill>
                  <a:schemeClr val="accent4">
                    <a:lumMod val="75000"/>
                  </a:schemeClr>
                </a:solidFill>
              </a:rPr>
              <a:t>Цели и средства</a:t>
            </a:r>
            <a:r>
              <a:rPr lang="ru-RU" sz="2800" dirty="0" smtClean="0"/>
              <a:t/>
            </a:r>
            <a:br>
              <a:rPr lang="ru-RU" sz="2800" dirty="0" smtClean="0"/>
            </a:br>
            <a:endParaRPr lang="ru-RU" sz="2800" dirty="0"/>
          </a:p>
        </p:txBody>
      </p:sp>
      <p:sp>
        <p:nvSpPr>
          <p:cNvPr id="3" name="Содержимое 2"/>
          <p:cNvSpPr>
            <a:spLocks noGrp="1"/>
          </p:cNvSpPr>
          <p:nvPr>
            <p:ph sz="half" idx="1"/>
          </p:nvPr>
        </p:nvSpPr>
        <p:spPr>
          <a:solidFill>
            <a:schemeClr val="tx1"/>
          </a:solidFill>
        </p:spPr>
        <p:txBody>
          <a:bodyPr/>
          <a:lstStyle/>
          <a:p>
            <a:r>
              <a:rPr lang="ru-RU" sz="2000" dirty="0">
                <a:solidFill>
                  <a:srgbClr val="FFFF00"/>
                </a:solidFill>
                <a:latin typeface="+mn-lt"/>
                <a:ea typeface="+mn-ea"/>
                <a:cs typeface="+mn-cs"/>
              </a:rPr>
              <a:t>Как известно,  чтоб добиться фантастических результатов,  нужно ставить</a:t>
            </a:r>
            <a:br>
              <a:rPr lang="ru-RU" sz="2000" dirty="0">
                <a:solidFill>
                  <a:srgbClr val="FFFF00"/>
                </a:solidFill>
                <a:latin typeface="+mn-lt"/>
                <a:ea typeface="+mn-ea"/>
                <a:cs typeface="+mn-cs"/>
              </a:rPr>
            </a:br>
            <a:r>
              <a:rPr lang="ru-RU" sz="2000" dirty="0">
                <a:solidFill>
                  <a:srgbClr val="FFFF00"/>
                </a:solidFill>
                <a:latin typeface="+mn-lt"/>
                <a:ea typeface="+mn-ea"/>
                <a:cs typeface="+mn-cs"/>
              </a:rPr>
              <a:t>перед  собой  фантастические  цели.  И  тогда люди могут сказать,  что  тебе</a:t>
            </a:r>
            <a:br>
              <a:rPr lang="ru-RU" sz="2000" dirty="0">
                <a:solidFill>
                  <a:srgbClr val="FFFF00"/>
                </a:solidFill>
                <a:latin typeface="+mn-lt"/>
                <a:ea typeface="+mn-ea"/>
                <a:cs typeface="+mn-cs"/>
              </a:rPr>
            </a:br>
            <a:r>
              <a:rPr lang="ru-RU" sz="2000" dirty="0">
                <a:solidFill>
                  <a:srgbClr val="FFFF00"/>
                </a:solidFill>
                <a:latin typeface="+mn-lt"/>
                <a:ea typeface="+mn-ea"/>
                <a:cs typeface="+mn-cs"/>
              </a:rPr>
              <a:t>повезло  или случилось чудо. Да, чудеса  иногда  случаются, но случаются они</a:t>
            </a:r>
            <a:br>
              <a:rPr lang="ru-RU" sz="2000" dirty="0">
                <a:solidFill>
                  <a:srgbClr val="FFFF00"/>
                </a:solidFill>
                <a:latin typeface="+mn-lt"/>
                <a:ea typeface="+mn-ea"/>
                <a:cs typeface="+mn-cs"/>
              </a:rPr>
            </a:br>
            <a:r>
              <a:rPr lang="ru-RU" sz="2000" dirty="0">
                <a:solidFill>
                  <a:srgbClr val="FFFF00"/>
                </a:solidFill>
                <a:latin typeface="+mn-lt"/>
                <a:ea typeface="+mn-ea"/>
                <a:cs typeface="+mn-cs"/>
              </a:rPr>
              <a:t>только у тех, кто хотя бы способен поверить в чудо.</a:t>
            </a:r>
            <a:endParaRPr lang="ru-RU" sz="2000" dirty="0">
              <a:solidFill>
                <a:srgbClr val="FFFF00"/>
              </a:solidFill>
            </a:endParaRPr>
          </a:p>
        </p:txBody>
      </p:sp>
      <p:sp>
        <p:nvSpPr>
          <p:cNvPr id="4" name="Содержимое 3"/>
          <p:cNvSpPr>
            <a:spLocks noGrp="1"/>
          </p:cNvSpPr>
          <p:nvPr>
            <p:ph sz="half" idx="2"/>
          </p:nvPr>
        </p:nvSpPr>
        <p:spPr>
          <a:solidFill>
            <a:schemeClr val="accent3">
              <a:lumMod val="85000"/>
            </a:schemeClr>
          </a:solidFill>
        </p:spPr>
        <p:txBody>
          <a:bodyPr/>
          <a:lstStyle/>
          <a:p>
            <a:r>
              <a:rPr lang="ru-RU" sz="1600" dirty="0">
                <a:solidFill>
                  <a:srgbClr val="FFFF00"/>
                </a:solidFill>
                <a:latin typeface="+mn-lt"/>
                <a:ea typeface="+mn-ea"/>
                <a:cs typeface="+mn-cs"/>
                <a:hlinkClick r:id="rId2"/>
              </a:rPr>
              <a:t>ДЁГТЕВ </a:t>
            </a:r>
            <a:r>
              <a:rPr lang="ru-RU" sz="1600" dirty="0" smtClean="0">
                <a:solidFill>
                  <a:srgbClr val="FFFF00"/>
                </a:solidFill>
                <a:latin typeface="+mn-lt"/>
                <a:ea typeface="+mn-ea"/>
                <a:cs typeface="+mn-cs"/>
                <a:hlinkClick r:id="rId2"/>
              </a:rPr>
              <a:t>Вячеслав</a:t>
            </a:r>
          </a:p>
          <a:p>
            <a:r>
              <a:rPr lang="ru-RU" sz="1600" dirty="0" smtClean="0">
                <a:solidFill>
                  <a:srgbClr val="FFFF00"/>
                </a:solidFill>
                <a:latin typeface="+mn-lt"/>
                <a:ea typeface="+mn-ea"/>
                <a:cs typeface="+mn-cs"/>
                <a:hlinkClick r:id="rId2"/>
              </a:rPr>
              <a:t>"</a:t>
            </a:r>
            <a:r>
              <a:rPr lang="ru-RU" sz="1600" dirty="0">
                <a:solidFill>
                  <a:srgbClr val="FFFF00"/>
                </a:solidFill>
                <a:latin typeface="+mn-lt"/>
                <a:ea typeface="+mn-ea"/>
                <a:cs typeface="+mn-cs"/>
                <a:hlinkClick r:id="rId2"/>
              </a:rPr>
              <a:t>Разумные существа"</a:t>
            </a:r>
            <a:endParaRPr lang="ru-RU" sz="1600" dirty="0">
              <a:solidFill>
                <a:srgbClr val="FFFF00"/>
              </a:solidFill>
              <a:latin typeface="+mn-lt"/>
              <a:ea typeface="+mn-ea"/>
              <a:cs typeface="+mn-cs"/>
            </a:endParaRPr>
          </a:p>
          <a:p>
            <a:endParaRPr lang="ru-RU" dirty="0"/>
          </a:p>
        </p:txBody>
      </p:sp>
      <p:pic>
        <p:nvPicPr>
          <p:cNvPr id="5" name="Picture 4" descr="http://earth-chronicles.ru/_nw/589/5861228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9123" y="2714620"/>
            <a:ext cx="4374113" cy="328058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mosreg.ru/upload/iblock/497/prilepin.jpg"/>
          <p:cNvPicPr>
            <a:picLocks noChangeAspect="1" noChangeArrowheads="1"/>
          </p:cNvPicPr>
          <p:nvPr/>
        </p:nvPicPr>
        <p:blipFill>
          <a:blip r:embed="rId2"/>
          <a:srcRect/>
          <a:stretch>
            <a:fillRect/>
          </a:stretch>
        </p:blipFill>
        <p:spPr bwMode="auto">
          <a:xfrm>
            <a:off x="2476500" y="2786058"/>
            <a:ext cx="6667500" cy="4000501"/>
          </a:xfrm>
          <a:prstGeom prst="rect">
            <a:avLst/>
          </a:prstGeom>
          <a:noFill/>
        </p:spPr>
      </p:pic>
      <p:sp>
        <p:nvSpPr>
          <p:cNvPr id="2" name="Заголовок 1"/>
          <p:cNvSpPr>
            <a:spLocks noGrp="1"/>
          </p:cNvSpPr>
          <p:nvPr>
            <p:ph type="title"/>
          </p:nvPr>
        </p:nvSpPr>
        <p:spPr>
          <a:solidFill>
            <a:schemeClr val="bg2">
              <a:lumMod val="40000"/>
              <a:lumOff val="60000"/>
            </a:schemeClr>
          </a:solidFill>
        </p:spPr>
        <p:txBody>
          <a:bodyPr/>
          <a:lstStyle/>
          <a:p>
            <a:r>
              <a:rPr lang="ru-RU" dirty="0" smtClean="0">
                <a:solidFill>
                  <a:schemeClr val="accent4">
                    <a:lumMod val="75000"/>
                  </a:schemeClr>
                </a:solidFill>
              </a:rPr>
              <a:t>Равнодушие и отзывчивость</a:t>
            </a:r>
            <a:endParaRPr lang="ru-RU" dirty="0">
              <a:solidFill>
                <a:schemeClr val="accent4">
                  <a:lumMod val="75000"/>
                </a:schemeClr>
              </a:solidFill>
            </a:endParaRPr>
          </a:p>
        </p:txBody>
      </p:sp>
      <p:sp>
        <p:nvSpPr>
          <p:cNvPr id="3" name="Содержимое 2"/>
          <p:cNvSpPr>
            <a:spLocks noGrp="1"/>
          </p:cNvSpPr>
          <p:nvPr>
            <p:ph sz="half" idx="1"/>
          </p:nvPr>
        </p:nvSpPr>
        <p:spPr>
          <a:xfrm>
            <a:off x="142844" y="1857364"/>
            <a:ext cx="4143404" cy="4929222"/>
          </a:xfrm>
          <a:solidFill>
            <a:schemeClr val="tx2"/>
          </a:solidFill>
        </p:spPr>
        <p:txBody>
          <a:bodyPr/>
          <a:lstStyle/>
          <a:p>
            <a:r>
              <a:rPr lang="ru-RU" sz="2000" dirty="0">
                <a:solidFill>
                  <a:srgbClr val="FFFF00"/>
                </a:solidFill>
                <a:latin typeface="+mn-lt"/>
                <a:ea typeface="+mn-ea"/>
                <a:cs typeface="+mn-cs"/>
              </a:rPr>
              <a:t>В последнее время нередко звучат категорические высказывания типа: «Я никому ничего не должен». Их повторяют многие, особенно молодые, которые считают себя венцом творения. Не случайно позиция крайнего индивидуализма — признак едва ли не хорошего тона сегодня. А ведь прежде всего мы существа общественные и живем по законам и традициям социума.</a:t>
            </a:r>
            <a:r>
              <a:rPr lang="ru-RU" dirty="0">
                <a:solidFill>
                  <a:srgbClr val="FFFF00"/>
                </a:solidFill>
                <a:latin typeface="+mn-lt"/>
                <a:ea typeface="+mn-ea"/>
                <a:cs typeface="+mn-cs"/>
              </a:rPr>
              <a:t/>
            </a:r>
            <a:br>
              <a:rPr lang="ru-RU" dirty="0">
                <a:solidFill>
                  <a:srgbClr val="FFFF00"/>
                </a:solidFill>
                <a:latin typeface="+mn-lt"/>
                <a:ea typeface="+mn-ea"/>
                <a:cs typeface="+mn-cs"/>
              </a:rPr>
            </a:br>
            <a:endParaRPr lang="ru-RU" dirty="0">
              <a:solidFill>
                <a:srgbClr val="FFFF00"/>
              </a:solidFill>
            </a:endParaRPr>
          </a:p>
        </p:txBody>
      </p:sp>
      <p:sp>
        <p:nvSpPr>
          <p:cNvPr id="4" name="Содержимое 3"/>
          <p:cNvSpPr>
            <a:spLocks noGrp="1"/>
          </p:cNvSpPr>
          <p:nvPr>
            <p:ph sz="half" idx="2"/>
          </p:nvPr>
        </p:nvSpPr>
        <p:spPr>
          <a:xfrm>
            <a:off x="4500562" y="1857364"/>
            <a:ext cx="4148138" cy="4419611"/>
          </a:xfrm>
        </p:spPr>
        <p:txBody>
          <a:bodyPr/>
          <a:lstStyle/>
          <a:p>
            <a:pPr>
              <a:buNone/>
            </a:pPr>
            <a:r>
              <a:rPr lang="ru-RU" sz="2400" dirty="0" smtClean="0"/>
              <a:t>Захар </a:t>
            </a:r>
            <a:r>
              <a:rPr lang="ru-RU" sz="2400" dirty="0" err="1" smtClean="0"/>
              <a:t>Прилепин</a:t>
            </a:r>
            <a:r>
              <a:rPr lang="ru-RU" sz="2400" dirty="0" smtClean="0"/>
              <a:t> </a:t>
            </a:r>
          </a:p>
          <a:p>
            <a:pPr>
              <a:buNone/>
            </a:pPr>
            <a:r>
              <a:rPr lang="ru-RU" sz="2400" dirty="0" smtClean="0"/>
              <a:t>«А вам не всё равно»</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20000"/>
              <a:lumOff val="80000"/>
            </a:schemeClr>
          </a:solidFill>
        </p:spPr>
        <p:txBody>
          <a:bodyPr/>
          <a:lstStyle/>
          <a:p>
            <a:r>
              <a:rPr lang="ru-RU" dirty="0" smtClean="0">
                <a:solidFill>
                  <a:srgbClr val="040E08"/>
                </a:solidFill>
              </a:rPr>
              <a:t>Смелость и трусость</a:t>
            </a:r>
            <a:endParaRPr lang="ru-RU" dirty="0">
              <a:solidFill>
                <a:srgbClr val="040E08"/>
              </a:solidFill>
            </a:endParaRPr>
          </a:p>
        </p:txBody>
      </p:sp>
      <p:sp>
        <p:nvSpPr>
          <p:cNvPr id="3" name="Содержимое 2"/>
          <p:cNvSpPr>
            <a:spLocks noGrp="1"/>
          </p:cNvSpPr>
          <p:nvPr>
            <p:ph sz="half" idx="1"/>
          </p:nvPr>
        </p:nvSpPr>
        <p:spPr>
          <a:xfrm>
            <a:off x="214282" y="1857364"/>
            <a:ext cx="5000660" cy="4929222"/>
          </a:xfrm>
          <a:solidFill>
            <a:schemeClr val="tx2"/>
          </a:solidFill>
        </p:spPr>
        <p:txBody>
          <a:bodyPr/>
          <a:lstStyle/>
          <a:p>
            <a:r>
              <a:rPr lang="ru-RU" dirty="0">
                <a:solidFill>
                  <a:srgbClr val="FFFF00"/>
                </a:solidFill>
                <a:latin typeface="+mn-lt"/>
                <a:ea typeface="+mn-ea"/>
                <a:cs typeface="+mn-cs"/>
              </a:rPr>
              <a:t>Школьники смотрели на избиение совершенно спокойно. Они всегда смотрели так, если били кого-то, до кого другим не было никакого дела. А, в сравнении с собственной безопасностью, им всем не было дела совершенно ни до кого.  </a:t>
            </a:r>
            <a:br>
              <a:rPr lang="ru-RU" dirty="0">
                <a:solidFill>
                  <a:srgbClr val="FFFF00"/>
                </a:solidFill>
                <a:latin typeface="+mn-lt"/>
                <a:ea typeface="+mn-ea"/>
                <a:cs typeface="+mn-cs"/>
              </a:rPr>
            </a:br>
            <a:endParaRPr lang="ru-RU" dirty="0">
              <a:solidFill>
                <a:srgbClr val="FFFF00"/>
              </a:solidFill>
            </a:endParaRPr>
          </a:p>
        </p:txBody>
      </p:sp>
      <p:sp>
        <p:nvSpPr>
          <p:cNvPr id="4" name="Содержимое 3"/>
          <p:cNvSpPr>
            <a:spLocks noGrp="1"/>
          </p:cNvSpPr>
          <p:nvPr>
            <p:ph sz="half" idx="2"/>
          </p:nvPr>
        </p:nvSpPr>
        <p:spPr>
          <a:xfrm>
            <a:off x="5500694" y="1857364"/>
            <a:ext cx="3148006" cy="4419611"/>
          </a:xfrm>
        </p:spPr>
        <p:txBody>
          <a:bodyPr/>
          <a:lstStyle/>
          <a:p>
            <a:r>
              <a:rPr lang="ru-RU" sz="2400" dirty="0" err="1" smtClean="0"/>
              <a:t>Нана</a:t>
            </a:r>
            <a:r>
              <a:rPr lang="ru-RU" sz="2400" dirty="0" smtClean="0"/>
              <a:t> </a:t>
            </a:r>
            <a:r>
              <a:rPr lang="ru-RU" sz="2400" dirty="0" err="1" smtClean="0"/>
              <a:t>Айна</a:t>
            </a:r>
            <a:r>
              <a:rPr lang="ru-RU" sz="2400" dirty="0" smtClean="0"/>
              <a:t> «Сказка о храбрых»</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ravdy-10.ru/media/k2/items/cache/910084c4eb3461ee8947cd42bdd4b146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500306"/>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solidFill>
            <a:schemeClr val="bg2">
              <a:lumMod val="20000"/>
              <a:lumOff val="80000"/>
            </a:schemeClr>
          </a:solidFill>
        </p:spPr>
        <p:txBody>
          <a:bodyPr/>
          <a:lstStyle/>
          <a:p>
            <a:r>
              <a:rPr lang="ru-RU" dirty="0" smtClean="0">
                <a:solidFill>
                  <a:schemeClr val="tx1">
                    <a:lumMod val="50000"/>
                  </a:schemeClr>
                </a:solidFill>
              </a:rPr>
              <a:t>Цели и средства</a:t>
            </a:r>
            <a:endParaRPr lang="ru-RU" dirty="0">
              <a:solidFill>
                <a:schemeClr val="tx1">
                  <a:lumMod val="50000"/>
                </a:schemeClr>
              </a:solidFill>
            </a:endParaRPr>
          </a:p>
        </p:txBody>
      </p:sp>
      <p:sp>
        <p:nvSpPr>
          <p:cNvPr id="3" name="Содержимое 2"/>
          <p:cNvSpPr>
            <a:spLocks noGrp="1"/>
          </p:cNvSpPr>
          <p:nvPr>
            <p:ph sz="half" idx="1"/>
          </p:nvPr>
        </p:nvSpPr>
        <p:spPr>
          <a:xfrm>
            <a:off x="285720" y="2009775"/>
            <a:ext cx="4714908" cy="4267200"/>
          </a:xfrm>
          <a:solidFill>
            <a:schemeClr val="tx2"/>
          </a:solidFill>
        </p:spPr>
        <p:txBody>
          <a:bodyPr/>
          <a:lstStyle/>
          <a:p>
            <a:r>
              <a:rPr lang="ru-RU" sz="1200" dirty="0">
                <a:solidFill>
                  <a:srgbClr val="FFFF00"/>
                </a:solidFill>
                <a:latin typeface="+mn-lt"/>
                <a:ea typeface="+mn-ea"/>
                <a:cs typeface="+mn-cs"/>
              </a:rPr>
              <a:t>Но </a:t>
            </a:r>
            <a:r>
              <a:rPr lang="ru-RU" sz="1200" dirty="0" err="1">
                <a:solidFill>
                  <a:srgbClr val="FFFF00"/>
                </a:solidFill>
                <a:latin typeface="+mn-lt"/>
                <a:ea typeface="+mn-ea"/>
                <a:cs typeface="+mn-cs"/>
              </a:rPr>
              <a:t>Нахимчук</a:t>
            </a:r>
            <a:r>
              <a:rPr lang="ru-RU" sz="1200" dirty="0">
                <a:solidFill>
                  <a:srgbClr val="FFFF00"/>
                </a:solidFill>
                <a:latin typeface="+mn-lt"/>
                <a:ea typeface="+mn-ea"/>
                <a:cs typeface="+mn-cs"/>
              </a:rPr>
              <a:t> с осознанием своей правоты бесцеремонно подошёл к окошечку, отстраняя лейтенанта, подал кассиру проездные документы:</a:t>
            </a:r>
          </a:p>
          <a:p>
            <a:r>
              <a:rPr lang="ru-RU" sz="1200" dirty="0">
                <a:solidFill>
                  <a:srgbClr val="FFFF00"/>
                </a:solidFill>
                <a:latin typeface="+mn-lt"/>
                <a:ea typeface="+mn-ea"/>
                <a:cs typeface="+mn-cs"/>
              </a:rPr>
              <a:t>– На утренний самолёт до Москвы, будьте любезны... – как бы устало сказал он.</a:t>
            </a:r>
          </a:p>
          <a:p>
            <a:r>
              <a:rPr lang="ru-RU" sz="1200" dirty="0">
                <a:solidFill>
                  <a:srgbClr val="FFFF00"/>
                </a:solidFill>
                <a:latin typeface="+mn-lt"/>
                <a:ea typeface="+mn-ea"/>
                <a:cs typeface="+mn-cs"/>
              </a:rPr>
              <a:t>Пока кассир звонила в аэропорт, </a:t>
            </a:r>
            <a:r>
              <a:rPr lang="ru-RU" sz="1200" dirty="0" err="1">
                <a:solidFill>
                  <a:srgbClr val="FFFF00"/>
                </a:solidFill>
                <a:latin typeface="+mn-lt"/>
                <a:ea typeface="+mn-ea"/>
                <a:cs typeface="+mn-cs"/>
              </a:rPr>
              <a:t>Нахимчук</a:t>
            </a:r>
            <a:r>
              <a:rPr lang="ru-RU" sz="1200" dirty="0">
                <a:solidFill>
                  <a:srgbClr val="FFFF00"/>
                </a:solidFill>
                <a:latin typeface="+mn-lt"/>
                <a:ea typeface="+mn-ea"/>
                <a:cs typeface="+mn-cs"/>
              </a:rPr>
              <a:t> снисходительно оглядел стоящих. Лейтенант совсем зелёный – шинель ещё не износилась. А старичок, видать, воевал... Составить мнение о женщине </a:t>
            </a:r>
            <a:r>
              <a:rPr lang="ru-RU" sz="1200" dirty="0" err="1">
                <a:solidFill>
                  <a:srgbClr val="FFFF00"/>
                </a:solidFill>
                <a:latin typeface="+mn-lt"/>
                <a:ea typeface="+mn-ea"/>
                <a:cs typeface="+mn-cs"/>
              </a:rPr>
              <a:t>Нахимчук</a:t>
            </a:r>
            <a:r>
              <a:rPr lang="ru-RU" sz="1200" dirty="0">
                <a:solidFill>
                  <a:srgbClr val="FFFF00"/>
                </a:solidFill>
                <a:latin typeface="+mn-lt"/>
                <a:ea typeface="+mn-ea"/>
                <a:cs typeface="+mn-cs"/>
              </a:rPr>
              <a:t> не успел – кассирша доложила с почтением в голосе:</a:t>
            </a:r>
          </a:p>
          <a:p>
            <a:r>
              <a:rPr lang="ru-RU" sz="1200" dirty="0">
                <a:solidFill>
                  <a:srgbClr val="FFFF00"/>
                </a:solidFill>
                <a:latin typeface="+mn-lt"/>
                <a:ea typeface="+mn-ea"/>
                <a:cs typeface="+mn-cs"/>
              </a:rPr>
              <a:t>– Повезло вам, товарищ полковник, последний билет на рейс достался... Оформляем?</a:t>
            </a:r>
          </a:p>
          <a:p>
            <a:r>
              <a:rPr lang="ru-RU" sz="1200" dirty="0" err="1">
                <a:solidFill>
                  <a:srgbClr val="FFFF00"/>
                </a:solidFill>
                <a:latin typeface="+mn-lt"/>
                <a:ea typeface="+mn-ea"/>
                <a:cs typeface="+mn-cs"/>
              </a:rPr>
              <a:t>Нахимчук</a:t>
            </a:r>
            <a:r>
              <a:rPr lang="ru-RU" sz="1200" dirty="0">
                <a:solidFill>
                  <a:srgbClr val="FFFF00"/>
                </a:solidFill>
                <a:latin typeface="+mn-lt"/>
                <a:ea typeface="+mn-ea"/>
                <a:cs typeface="+mn-cs"/>
              </a:rPr>
              <a:t> кивнул.</a:t>
            </a:r>
          </a:p>
          <a:p>
            <a:r>
              <a:rPr lang="ru-RU" sz="1200" dirty="0">
                <a:solidFill>
                  <a:srgbClr val="FFFF00"/>
                </a:solidFill>
                <a:latin typeface="+mn-lt"/>
                <a:ea typeface="+mn-ea"/>
                <a:cs typeface="+mn-cs"/>
              </a:rPr>
              <a:t>– Девушка, скажите, больше билетов совсем нет? – спросил лейтенант.</a:t>
            </a:r>
          </a:p>
          <a:p>
            <a:r>
              <a:rPr lang="ru-RU" sz="1200" dirty="0">
                <a:solidFill>
                  <a:srgbClr val="FFFF00"/>
                </a:solidFill>
                <a:latin typeface="+mn-lt"/>
                <a:ea typeface="+mn-ea"/>
                <a:cs typeface="+mn-cs"/>
              </a:rPr>
              <a:t>– Я же русским языком сказала, это последний, – отрезала кассирша.</a:t>
            </a:r>
          </a:p>
          <a:p>
            <a:r>
              <a:rPr lang="ru-RU" sz="1200" dirty="0">
                <a:solidFill>
                  <a:srgbClr val="FFFF00"/>
                </a:solidFill>
                <a:latin typeface="+mn-lt"/>
                <a:ea typeface="+mn-ea"/>
                <a:cs typeface="+mn-cs"/>
              </a:rPr>
              <a:t>– Товарищ полковник, вы не уступили бы мне билет? – обратился лейтенант к </a:t>
            </a:r>
            <a:r>
              <a:rPr lang="ru-RU" sz="1200" dirty="0" err="1">
                <a:solidFill>
                  <a:srgbClr val="FFFF00"/>
                </a:solidFill>
                <a:latin typeface="+mn-lt"/>
                <a:ea typeface="+mn-ea"/>
                <a:cs typeface="+mn-cs"/>
              </a:rPr>
              <a:t>Нахимчуку</a:t>
            </a:r>
            <a:r>
              <a:rPr lang="ru-RU" sz="1200" dirty="0">
                <a:solidFill>
                  <a:srgbClr val="FFFF00"/>
                </a:solidFill>
                <a:latin typeface="+mn-lt"/>
                <a:ea typeface="+mn-ea"/>
                <a:cs typeface="+mn-cs"/>
              </a:rPr>
              <a:t>. – Я по телеграмме, у меня мама при смерти...</a:t>
            </a:r>
          </a:p>
          <a:p>
            <a:endParaRPr lang="ru-RU" sz="1100" dirty="0"/>
          </a:p>
        </p:txBody>
      </p:sp>
      <p:sp>
        <p:nvSpPr>
          <p:cNvPr id="4" name="Содержимое 3"/>
          <p:cNvSpPr>
            <a:spLocks noGrp="1"/>
          </p:cNvSpPr>
          <p:nvPr>
            <p:ph sz="half" idx="2"/>
          </p:nvPr>
        </p:nvSpPr>
        <p:spPr>
          <a:xfrm>
            <a:off x="5143504" y="2009775"/>
            <a:ext cx="3929090" cy="4267200"/>
          </a:xfrm>
        </p:spPr>
        <p:txBody>
          <a:bodyPr/>
          <a:lstStyle/>
          <a:p>
            <a:r>
              <a:rPr lang="ru-RU" sz="2400" dirty="0" err="1" smtClean="0"/>
              <a:t>Кёрдан</a:t>
            </a:r>
            <a:r>
              <a:rPr lang="ru-RU" sz="2400" dirty="0" smtClean="0"/>
              <a:t> «Вне очереди»</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sncmedia.ru/upload/iblock/528/528d5e63f0ae95610a6ec4367d9c3a75_w750_h536_nocr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3240" y="2071678"/>
            <a:ext cx="5853357" cy="418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solidFill>
            <a:schemeClr val="accent1">
              <a:lumMod val="20000"/>
              <a:lumOff val="80000"/>
            </a:schemeClr>
          </a:solidFill>
        </p:spPr>
        <p:txBody>
          <a:bodyPr/>
          <a:lstStyle/>
          <a:p>
            <a:r>
              <a:rPr lang="ru-RU" dirty="0" smtClean="0">
                <a:solidFill>
                  <a:srgbClr val="040E08"/>
                </a:solidFill>
              </a:rPr>
              <a:t>Человек и общество</a:t>
            </a:r>
            <a:endParaRPr lang="ru-RU" dirty="0">
              <a:solidFill>
                <a:srgbClr val="040E08"/>
              </a:solidFill>
            </a:endParaRPr>
          </a:p>
        </p:txBody>
      </p:sp>
      <p:sp>
        <p:nvSpPr>
          <p:cNvPr id="3" name="Содержимое 2"/>
          <p:cNvSpPr>
            <a:spLocks noGrp="1"/>
          </p:cNvSpPr>
          <p:nvPr>
            <p:ph sz="half" idx="1"/>
          </p:nvPr>
        </p:nvSpPr>
        <p:spPr>
          <a:solidFill>
            <a:schemeClr val="tx2"/>
          </a:solidFill>
        </p:spPr>
        <p:txBody>
          <a:bodyPr/>
          <a:lstStyle/>
          <a:p>
            <a:r>
              <a:rPr lang="ru-RU" sz="1600" dirty="0">
                <a:solidFill>
                  <a:srgbClr val="FFFF00"/>
                </a:solidFill>
                <a:latin typeface="+mn-lt"/>
                <a:ea typeface="+mn-ea"/>
                <a:cs typeface="+mn-cs"/>
              </a:rPr>
              <a:t>Белая бумага, острый карандаш. Скорей, скорей, пока не забыл! Он все знает, он понял мир, понял Правила, постиг тайную связь событий, постиг законы сцепления миллионов обрывков разрозненных вещей! Молния озаряет мозг Алексея Петровича! Он беспокоится, ворчит, хватает лист, отодвигает локтем стаканы, и, сам изумленный своим радостным обновлением, торопливо, крупными буквами записывает только что обретенную истину: "Ночь. Ночь. Ночь. Ночь. Ночь. Ночь. Ночь. Ночь. Ночь. Ночь.</a:t>
            </a:r>
          </a:p>
          <a:p>
            <a:endParaRPr lang="ru-RU" dirty="0"/>
          </a:p>
        </p:txBody>
      </p:sp>
      <p:sp>
        <p:nvSpPr>
          <p:cNvPr id="4" name="Содержимое 3"/>
          <p:cNvSpPr>
            <a:spLocks noGrp="1"/>
          </p:cNvSpPr>
          <p:nvPr>
            <p:ph sz="half" idx="2"/>
          </p:nvPr>
        </p:nvSpPr>
        <p:spPr/>
        <p:txBody>
          <a:bodyPr/>
          <a:lstStyle/>
          <a:p>
            <a:pPr algn="r"/>
            <a:r>
              <a:rPr lang="ru-RU" smtClean="0">
                <a:solidFill>
                  <a:srgbClr val="3A1002"/>
                </a:solidFill>
              </a:rPr>
              <a:t>Т. </a:t>
            </a:r>
            <a:r>
              <a:rPr lang="ru-RU" dirty="0" smtClean="0">
                <a:solidFill>
                  <a:srgbClr val="3A1002"/>
                </a:solidFill>
              </a:rPr>
              <a:t>Толстая </a:t>
            </a:r>
          </a:p>
          <a:p>
            <a:pPr algn="r"/>
            <a:r>
              <a:rPr lang="ru-RU" dirty="0" smtClean="0">
                <a:solidFill>
                  <a:srgbClr val="3A1002"/>
                </a:solidFill>
              </a:rPr>
              <a:t>«Ночь»</a:t>
            </a:r>
            <a:endParaRPr lang="ru-RU" dirty="0">
              <a:solidFill>
                <a:srgbClr val="3A100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4786322"/>
            <a:ext cx="8010556" cy="1252528"/>
          </a:xfrm>
          <a:solidFill>
            <a:schemeClr val="accent2">
              <a:lumMod val="60000"/>
              <a:lumOff val="40000"/>
            </a:schemeClr>
          </a:solidFill>
        </p:spPr>
        <p:txBody>
          <a:bodyPr/>
          <a:lstStyle/>
          <a:p>
            <a:r>
              <a:rPr lang="ru-RU" dirty="0" smtClean="0"/>
              <a:t>Удачных работ на итоговом сочинении</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body" idx="1"/>
          </p:nvPr>
        </p:nvSpPr>
        <p:spPr>
          <a:xfrm>
            <a:off x="495300" y="3714752"/>
            <a:ext cx="8153400" cy="2239961"/>
          </a:xfrm>
          <a:solidFill>
            <a:srgbClr val="92D050"/>
          </a:solidFill>
        </p:spPr>
        <p:txBody>
          <a:bodyPr/>
          <a:lstStyle/>
          <a:p>
            <a:pPr lvl="0" algn="ctr">
              <a:buFont typeface="Wingdings" pitchFamily="2" charset="2"/>
              <a:buChar char="Ø"/>
            </a:pPr>
            <a:r>
              <a:rPr lang="ru-RU" sz="2400" b="1" i="1" dirty="0" smtClean="0">
                <a:solidFill>
                  <a:srgbClr val="040E08"/>
                </a:solidFill>
                <a:latin typeface="+mn-lt"/>
                <a:ea typeface="+mn-ea"/>
                <a:cs typeface="+mn-cs"/>
              </a:rPr>
              <a:t>«</a:t>
            </a:r>
            <a:r>
              <a:rPr lang="ru-RU" sz="2400" b="1" i="1" dirty="0">
                <a:solidFill>
                  <a:srgbClr val="040E08"/>
                </a:solidFill>
                <a:latin typeface="+mn-lt"/>
                <a:ea typeface="+mn-ea"/>
                <a:cs typeface="+mn-cs"/>
              </a:rPr>
              <a:t>Верность и измена»,</a:t>
            </a:r>
            <a:endParaRPr lang="ru-RU" sz="2400" i="1" dirty="0">
              <a:solidFill>
                <a:srgbClr val="040E08"/>
              </a:solidFill>
              <a:latin typeface="+mn-lt"/>
              <a:ea typeface="+mn-ea"/>
              <a:cs typeface="+mn-cs"/>
            </a:endParaRPr>
          </a:p>
          <a:p>
            <a:pPr lvl="0" algn="ctr">
              <a:buFont typeface="Wingdings" pitchFamily="2" charset="2"/>
              <a:buChar char="Ø"/>
            </a:pPr>
            <a:r>
              <a:rPr lang="ru-RU" sz="2400" b="1" i="1" dirty="0">
                <a:solidFill>
                  <a:srgbClr val="040E08"/>
                </a:solidFill>
                <a:latin typeface="+mn-lt"/>
                <a:ea typeface="+mn-ea"/>
                <a:cs typeface="+mn-cs"/>
              </a:rPr>
              <a:t>«Равнодушие и отзывчивость»,</a:t>
            </a:r>
            <a:endParaRPr lang="ru-RU" sz="2400" i="1" dirty="0">
              <a:solidFill>
                <a:srgbClr val="040E08"/>
              </a:solidFill>
              <a:latin typeface="+mn-lt"/>
              <a:ea typeface="+mn-ea"/>
              <a:cs typeface="+mn-cs"/>
            </a:endParaRPr>
          </a:p>
          <a:p>
            <a:pPr lvl="0" algn="ctr">
              <a:buFont typeface="Wingdings" pitchFamily="2" charset="2"/>
              <a:buChar char="Ø"/>
            </a:pPr>
            <a:r>
              <a:rPr lang="ru-RU" sz="2400" b="1" i="1" dirty="0">
                <a:solidFill>
                  <a:srgbClr val="040E08"/>
                </a:solidFill>
                <a:latin typeface="+mn-lt"/>
                <a:ea typeface="+mn-ea"/>
                <a:cs typeface="+mn-cs"/>
              </a:rPr>
              <a:t>«Цели и средства»,</a:t>
            </a:r>
            <a:endParaRPr lang="ru-RU" sz="2400" i="1" dirty="0">
              <a:solidFill>
                <a:srgbClr val="040E08"/>
              </a:solidFill>
              <a:latin typeface="+mn-lt"/>
              <a:ea typeface="+mn-ea"/>
              <a:cs typeface="+mn-cs"/>
            </a:endParaRPr>
          </a:p>
          <a:p>
            <a:pPr lvl="0" algn="ctr">
              <a:buFont typeface="Wingdings" pitchFamily="2" charset="2"/>
              <a:buChar char="Ø"/>
            </a:pPr>
            <a:r>
              <a:rPr lang="ru-RU" sz="2400" b="1" i="1" dirty="0">
                <a:solidFill>
                  <a:srgbClr val="040E08"/>
                </a:solidFill>
                <a:latin typeface="+mn-lt"/>
                <a:ea typeface="+mn-ea"/>
                <a:cs typeface="+mn-cs"/>
              </a:rPr>
              <a:t>«Смелость и трусость»,</a:t>
            </a:r>
            <a:endParaRPr lang="ru-RU" sz="2400" i="1" dirty="0">
              <a:solidFill>
                <a:srgbClr val="040E08"/>
              </a:solidFill>
              <a:latin typeface="+mn-lt"/>
              <a:ea typeface="+mn-ea"/>
              <a:cs typeface="+mn-cs"/>
            </a:endParaRPr>
          </a:p>
          <a:p>
            <a:pPr lvl="0" algn="ctr">
              <a:buFont typeface="Wingdings" pitchFamily="2" charset="2"/>
              <a:buChar char="Ø"/>
            </a:pPr>
            <a:r>
              <a:rPr lang="ru-RU" sz="2400" b="1" i="1" dirty="0">
                <a:solidFill>
                  <a:srgbClr val="040E08"/>
                </a:solidFill>
                <a:latin typeface="+mn-lt"/>
                <a:ea typeface="+mn-ea"/>
                <a:cs typeface="+mn-cs"/>
              </a:rPr>
              <a:t>«Человек и общество».</a:t>
            </a:r>
            <a:endParaRPr lang="ru-RU" sz="2400" i="1" dirty="0">
              <a:solidFill>
                <a:srgbClr val="040E08"/>
              </a:solidFill>
              <a:latin typeface="+mn-lt"/>
              <a:ea typeface="+mn-ea"/>
              <a:cs typeface="+mn-cs"/>
            </a:endParaRPr>
          </a:p>
          <a:p>
            <a:pPr>
              <a:lnSpc>
                <a:spcPct val="80000"/>
              </a:lnSpc>
            </a:pPr>
            <a:endParaRPr lang="ru-RU" sz="1800" dirty="0"/>
          </a:p>
        </p:txBody>
      </p:sp>
      <p:sp>
        <p:nvSpPr>
          <p:cNvPr id="17416" name="Rectangle 8"/>
          <p:cNvSpPr>
            <a:spLocks noGrp="1" noChangeArrowheads="1"/>
          </p:cNvSpPr>
          <p:nvPr>
            <p:ph type="title"/>
          </p:nvPr>
        </p:nvSpPr>
        <p:spPr>
          <a:xfrm>
            <a:off x="495300" y="1065212"/>
            <a:ext cx="8153400" cy="2220912"/>
          </a:xfrm>
          <a:solidFill>
            <a:schemeClr val="accent1">
              <a:lumMod val="20000"/>
              <a:lumOff val="80000"/>
            </a:schemeClr>
          </a:solidFill>
        </p:spPr>
        <p:txBody>
          <a:bodyPr/>
          <a:lstStyle/>
          <a:p>
            <a:pPr algn="ctr"/>
            <a:r>
              <a:rPr lang="ru-RU" sz="4000" b="1" i="1" dirty="0">
                <a:solidFill>
                  <a:schemeClr val="accent6"/>
                </a:solidFill>
                <a:latin typeface="+mj-lt"/>
                <a:ea typeface="+mj-ea"/>
                <a:cs typeface="+mj-cs"/>
              </a:rPr>
              <a:t>5 открытых направлений </a:t>
            </a:r>
            <a:r>
              <a:rPr lang="ru-RU" sz="4000" b="1" i="1" dirty="0" smtClean="0">
                <a:solidFill>
                  <a:schemeClr val="accent6"/>
                </a:solidFill>
                <a:latin typeface="+mj-lt"/>
                <a:ea typeface="+mj-ea"/>
                <a:cs typeface="+mj-cs"/>
              </a:rPr>
              <a:t/>
            </a:r>
            <a:br>
              <a:rPr lang="ru-RU" sz="4000" b="1" i="1" dirty="0" smtClean="0">
                <a:solidFill>
                  <a:schemeClr val="accent6"/>
                </a:solidFill>
                <a:latin typeface="+mj-lt"/>
                <a:ea typeface="+mj-ea"/>
                <a:cs typeface="+mj-cs"/>
              </a:rPr>
            </a:br>
            <a:r>
              <a:rPr lang="ru-RU" sz="4000" b="1" i="1" dirty="0" smtClean="0">
                <a:solidFill>
                  <a:schemeClr val="accent6"/>
                </a:solidFill>
                <a:latin typeface="+mj-lt"/>
                <a:ea typeface="+mj-ea"/>
                <a:cs typeface="+mj-cs"/>
              </a:rPr>
              <a:t>тем </a:t>
            </a:r>
            <a:r>
              <a:rPr lang="ru-RU" sz="4000" b="1" i="1" dirty="0">
                <a:solidFill>
                  <a:schemeClr val="accent6"/>
                </a:solidFill>
                <a:latin typeface="+mj-lt"/>
                <a:ea typeface="+mj-ea"/>
                <a:cs typeface="+mj-cs"/>
              </a:rPr>
              <a:t>итогового сочинения </a:t>
            </a:r>
            <a:br>
              <a:rPr lang="ru-RU" sz="4000" b="1" i="1" dirty="0">
                <a:solidFill>
                  <a:schemeClr val="accent6"/>
                </a:solidFill>
                <a:latin typeface="+mj-lt"/>
                <a:ea typeface="+mj-ea"/>
                <a:cs typeface="+mj-cs"/>
              </a:rPr>
            </a:br>
            <a:r>
              <a:rPr lang="ru-RU" sz="4000" b="1" i="1" dirty="0">
                <a:solidFill>
                  <a:schemeClr val="accent6"/>
                </a:solidFill>
                <a:latin typeface="+mj-lt"/>
                <a:ea typeface="+mj-ea"/>
                <a:cs typeface="+mj-cs"/>
              </a:rPr>
              <a:t>на 2017–2018 учебный год:</a:t>
            </a:r>
            <a:r>
              <a:rPr lang="ru-RU" sz="4000" i="1" dirty="0">
                <a:solidFill>
                  <a:schemeClr val="accent6"/>
                </a:solidFill>
                <a:latin typeface="+mj-lt"/>
                <a:ea typeface="+mj-ea"/>
                <a:cs typeface="+mj-cs"/>
              </a:rPr>
              <a:t/>
            </a:r>
            <a:br>
              <a:rPr lang="ru-RU" sz="4000" i="1" dirty="0">
                <a:solidFill>
                  <a:schemeClr val="accent6"/>
                </a:solidFill>
                <a:latin typeface="+mj-lt"/>
                <a:ea typeface="+mj-ea"/>
                <a:cs typeface="+mj-cs"/>
              </a:rPr>
            </a:br>
            <a:endParaRPr lang="ru-RU" sz="4000" i="1" dirty="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42844" y="4500570"/>
            <a:ext cx="8143932" cy="1714512"/>
          </a:xfrm>
          <a:solidFill>
            <a:schemeClr val="tx1">
              <a:lumMod val="20000"/>
              <a:lumOff val="80000"/>
            </a:schemeClr>
          </a:solidFill>
        </p:spPr>
        <p:txBody>
          <a:bodyPr/>
          <a:lstStyle/>
          <a:p>
            <a:pPr algn="ctr"/>
            <a:r>
              <a:rPr lang="ru-RU" sz="5400" b="1" i="1" dirty="0" smtClean="0">
                <a:solidFill>
                  <a:srgbClr val="35759D"/>
                </a:solidFill>
              </a:rPr>
              <a:t>Часть 1.</a:t>
            </a:r>
            <a:endParaRPr lang="ru-RU" sz="5400" b="1" i="1" dirty="0">
              <a:solidFill>
                <a:srgbClr val="35759D"/>
              </a:solidFill>
            </a:endParaRPr>
          </a:p>
        </p:txBody>
      </p:sp>
      <p:sp>
        <p:nvSpPr>
          <p:cNvPr id="2055" name="Rectangle 7"/>
          <p:cNvSpPr>
            <a:spLocks noGrp="1" noChangeArrowheads="1"/>
          </p:cNvSpPr>
          <p:nvPr>
            <p:ph type="subTitle" idx="1"/>
          </p:nvPr>
        </p:nvSpPr>
        <p:spPr>
          <a:xfrm>
            <a:off x="1285852" y="6572272"/>
            <a:ext cx="6867548" cy="133328"/>
          </a:xfrm>
          <a:solidFill>
            <a:schemeClr val="tx1">
              <a:lumMod val="20000"/>
              <a:lumOff val="80000"/>
            </a:schemeClr>
          </a:solidFill>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1065213"/>
            <a:ext cx="8153400" cy="577837"/>
          </a:xfrm>
          <a:solidFill>
            <a:srgbClr val="FFC000"/>
          </a:solidFill>
        </p:spPr>
        <p:txBody>
          <a:bodyPr/>
          <a:lstStyle/>
          <a:p>
            <a:r>
              <a:rPr lang="ru-RU" b="1" dirty="0">
                <a:solidFill>
                  <a:srgbClr val="00B050"/>
                </a:solidFill>
                <a:latin typeface="+mj-lt"/>
                <a:ea typeface="+mj-ea"/>
                <a:cs typeface="+mj-cs"/>
              </a:rPr>
              <a:t>«Верность и измена</a:t>
            </a:r>
            <a:r>
              <a:rPr lang="ru-RU" b="1" dirty="0" smtClean="0">
                <a:solidFill>
                  <a:srgbClr val="00B050"/>
                </a:solidFill>
                <a:latin typeface="+mj-lt"/>
                <a:ea typeface="+mj-ea"/>
                <a:cs typeface="+mj-cs"/>
              </a:rPr>
              <a:t>»</a:t>
            </a:r>
            <a:r>
              <a:rPr lang="ru-RU" dirty="0">
                <a:solidFill>
                  <a:schemeClr val="bg1"/>
                </a:solidFill>
                <a:latin typeface="+mj-lt"/>
                <a:ea typeface="+mj-ea"/>
                <a:cs typeface="+mj-cs"/>
              </a:rPr>
              <a:t> </a:t>
            </a:r>
            <a:endParaRPr lang="ru-RU" dirty="0"/>
          </a:p>
        </p:txBody>
      </p:sp>
      <p:sp>
        <p:nvSpPr>
          <p:cNvPr id="3" name="Содержимое 2"/>
          <p:cNvSpPr>
            <a:spLocks noGrp="1"/>
          </p:cNvSpPr>
          <p:nvPr>
            <p:ph idx="1"/>
          </p:nvPr>
        </p:nvSpPr>
        <p:spPr>
          <a:xfrm>
            <a:off x="495300" y="1785926"/>
            <a:ext cx="8153400" cy="4714908"/>
          </a:xfrm>
          <a:solidFill>
            <a:schemeClr val="accent2">
              <a:lumMod val="20000"/>
              <a:lumOff val="80000"/>
            </a:schemeClr>
          </a:solidFill>
        </p:spPr>
        <p:txBody>
          <a:bodyPr/>
          <a:lstStyle/>
          <a:p>
            <a:pPr lvl="0"/>
            <a:r>
              <a:rPr lang="ru-RU" sz="2400" b="1" i="1" dirty="0">
                <a:solidFill>
                  <a:schemeClr val="accent2">
                    <a:lumMod val="75000"/>
                  </a:schemeClr>
                </a:solidFill>
                <a:latin typeface="+mn-lt"/>
                <a:ea typeface="+mn-ea"/>
                <a:cs typeface="+mn-cs"/>
              </a:rPr>
              <a:t>Михаил Афанасьевич Булгаков "Мастер и Маргарита"</a:t>
            </a:r>
          </a:p>
          <a:p>
            <a:pPr lvl="0"/>
            <a:r>
              <a:rPr lang="ru-RU" sz="2400" b="1" i="1" dirty="0">
                <a:solidFill>
                  <a:schemeClr val="accent2">
                    <a:lumMod val="75000"/>
                  </a:schemeClr>
                </a:solidFill>
                <a:latin typeface="+mn-lt"/>
                <a:ea typeface="+mn-ea"/>
                <a:cs typeface="+mn-cs"/>
              </a:rPr>
              <a:t>А. Н. Островский. «Гроза» </a:t>
            </a:r>
          </a:p>
          <a:p>
            <a:pPr lvl="0"/>
            <a:r>
              <a:rPr lang="ru-RU" sz="2400" b="1" i="1" dirty="0">
                <a:solidFill>
                  <a:schemeClr val="accent2">
                    <a:lumMod val="75000"/>
                  </a:schemeClr>
                </a:solidFill>
                <a:latin typeface="+mn-lt"/>
                <a:ea typeface="+mn-ea"/>
                <a:cs typeface="+mn-cs"/>
              </a:rPr>
              <a:t> Л. Н. Толстой. «Война и мир»</a:t>
            </a:r>
          </a:p>
          <a:p>
            <a:pPr lvl="0"/>
            <a:r>
              <a:rPr lang="ru-RU" sz="2400" b="1" i="1" dirty="0">
                <a:solidFill>
                  <a:schemeClr val="accent2">
                    <a:lumMod val="75000"/>
                  </a:schemeClr>
                </a:solidFill>
                <a:latin typeface="+mn-lt"/>
                <a:ea typeface="+mn-ea"/>
                <a:cs typeface="+mn-cs"/>
              </a:rPr>
              <a:t>Ф. М. Достоевский. «Преступление и наказание». </a:t>
            </a:r>
          </a:p>
          <a:p>
            <a:pPr lvl="0"/>
            <a:r>
              <a:rPr lang="ru-RU" sz="2400" b="1" i="1" dirty="0">
                <a:solidFill>
                  <a:schemeClr val="accent2">
                    <a:lumMod val="75000"/>
                  </a:schemeClr>
                </a:solidFill>
                <a:latin typeface="+mn-lt"/>
                <a:ea typeface="+mn-ea"/>
                <a:cs typeface="+mn-cs"/>
              </a:rPr>
              <a:t> А. И. Куприн. « Гранатовый браслет» </a:t>
            </a:r>
          </a:p>
          <a:p>
            <a:pPr lvl="0"/>
            <a:r>
              <a:rPr lang="ru-RU" sz="2400" b="1" i="1" dirty="0">
                <a:solidFill>
                  <a:schemeClr val="accent2">
                    <a:lumMod val="75000"/>
                  </a:schemeClr>
                </a:solidFill>
                <a:latin typeface="+mn-lt"/>
                <a:ea typeface="+mn-ea"/>
                <a:cs typeface="+mn-cs"/>
              </a:rPr>
              <a:t>М. Булгаков. «Мастер и Маргарита» </a:t>
            </a:r>
          </a:p>
          <a:p>
            <a:pPr lvl="0"/>
            <a:r>
              <a:rPr lang="ru-RU" sz="2400" b="1" i="1" dirty="0">
                <a:solidFill>
                  <a:schemeClr val="accent2">
                    <a:lumMod val="75000"/>
                  </a:schemeClr>
                </a:solidFill>
                <a:latin typeface="+mn-lt"/>
                <a:ea typeface="+mn-ea"/>
                <a:cs typeface="+mn-cs"/>
              </a:rPr>
              <a:t> М. Шолохов. «Судьба человека». «Тихий Дон»</a:t>
            </a:r>
          </a:p>
          <a:p>
            <a:pPr lvl="0"/>
            <a:r>
              <a:rPr lang="ru-RU" sz="2400" b="1" i="1" dirty="0">
                <a:solidFill>
                  <a:schemeClr val="accent2">
                    <a:lumMod val="75000"/>
                  </a:schemeClr>
                </a:solidFill>
                <a:latin typeface="+mn-lt"/>
                <a:ea typeface="+mn-ea"/>
                <a:cs typeface="+mn-cs"/>
              </a:rPr>
              <a:t>. А. С. Пушкин. «Евгений Онегин». «Капитанская дочка»</a:t>
            </a:r>
          </a:p>
          <a:p>
            <a:pPr lvl="0"/>
            <a:r>
              <a:rPr lang="ru-RU" sz="2400" b="1" i="1" dirty="0">
                <a:solidFill>
                  <a:schemeClr val="accent2">
                    <a:lumMod val="75000"/>
                  </a:schemeClr>
                </a:solidFill>
                <a:latin typeface="+mn-lt"/>
                <a:ea typeface="+mn-ea"/>
                <a:cs typeface="+mn-cs"/>
              </a:rPr>
              <a:t>Н.В. Гоголь «Тарас </a:t>
            </a:r>
            <a:r>
              <a:rPr lang="ru-RU" sz="2400" b="1" i="1" dirty="0" err="1">
                <a:solidFill>
                  <a:schemeClr val="accent2">
                    <a:lumMod val="75000"/>
                  </a:schemeClr>
                </a:solidFill>
                <a:latin typeface="+mn-lt"/>
                <a:ea typeface="+mn-ea"/>
                <a:cs typeface="+mn-cs"/>
              </a:rPr>
              <a:t>Бульба</a:t>
            </a:r>
            <a:r>
              <a:rPr lang="ru-RU" sz="2400" b="1" i="1" dirty="0">
                <a:solidFill>
                  <a:schemeClr val="accent2">
                    <a:lumMod val="75000"/>
                  </a:schemeClr>
                </a:solidFill>
                <a:latin typeface="+mn-lt"/>
                <a:ea typeface="+mn-ea"/>
                <a:cs typeface="+mn-cs"/>
              </a:rPr>
              <a: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ru-RU" sz="4000" b="1" dirty="0">
                <a:solidFill>
                  <a:srgbClr val="00B050"/>
                </a:solidFill>
                <a:latin typeface="+mj-lt"/>
                <a:ea typeface="+mj-ea"/>
                <a:cs typeface="+mj-cs"/>
              </a:rPr>
              <a:t>«Равнодушие </a:t>
            </a:r>
            <a:r>
              <a:rPr lang="ru-RU" sz="4000" b="1" dirty="0" smtClean="0">
                <a:solidFill>
                  <a:srgbClr val="00B050"/>
                </a:solidFill>
              </a:rPr>
              <a:t>и </a:t>
            </a:r>
            <a:r>
              <a:rPr lang="ru-RU" sz="4000" b="1" dirty="0" smtClean="0">
                <a:solidFill>
                  <a:srgbClr val="00B050"/>
                </a:solidFill>
                <a:latin typeface="+mj-lt"/>
                <a:ea typeface="+mj-ea"/>
                <a:cs typeface="+mj-cs"/>
              </a:rPr>
              <a:t>отзывчивость</a:t>
            </a:r>
            <a:r>
              <a:rPr lang="ru-RU" sz="4000" b="1" dirty="0">
                <a:solidFill>
                  <a:srgbClr val="00B050"/>
                </a:solidFill>
                <a:latin typeface="+mj-lt"/>
                <a:ea typeface="+mj-ea"/>
                <a:cs typeface="+mj-cs"/>
              </a:rPr>
              <a:t>».</a:t>
            </a:r>
            <a:r>
              <a:rPr lang="ru-RU" dirty="0">
                <a:solidFill>
                  <a:schemeClr val="bg1"/>
                </a:solidFill>
                <a:latin typeface="+mj-lt"/>
                <a:ea typeface="+mj-ea"/>
                <a:cs typeface="+mj-cs"/>
              </a:rPr>
              <a:t> </a:t>
            </a:r>
            <a:endParaRPr lang="ru-RU" dirty="0"/>
          </a:p>
        </p:txBody>
      </p:sp>
      <p:sp>
        <p:nvSpPr>
          <p:cNvPr id="3" name="Содержимое 2"/>
          <p:cNvSpPr>
            <a:spLocks noGrp="1"/>
          </p:cNvSpPr>
          <p:nvPr>
            <p:ph idx="1"/>
          </p:nvPr>
        </p:nvSpPr>
        <p:spPr>
          <a:solidFill>
            <a:schemeClr val="accent1">
              <a:lumMod val="20000"/>
              <a:lumOff val="80000"/>
            </a:schemeClr>
          </a:solidFill>
        </p:spPr>
        <p:txBody>
          <a:bodyPr/>
          <a:lstStyle/>
          <a:p>
            <a:pPr lvl="0"/>
            <a:r>
              <a:rPr lang="ru-RU" b="1" i="1" dirty="0">
                <a:solidFill>
                  <a:schemeClr val="accent1"/>
                </a:solidFill>
                <a:latin typeface="+mn-lt"/>
                <a:ea typeface="+mn-ea"/>
                <a:cs typeface="+mn-cs"/>
              </a:rPr>
              <a:t>А.П. Чехов «Тоска»</a:t>
            </a:r>
          </a:p>
          <a:p>
            <a:pPr lvl="0"/>
            <a:r>
              <a:rPr lang="ru-RU" b="1" i="1" dirty="0">
                <a:solidFill>
                  <a:schemeClr val="accent1"/>
                </a:solidFill>
                <a:latin typeface="+mn-lt"/>
                <a:ea typeface="+mn-ea"/>
                <a:cs typeface="+mn-cs"/>
              </a:rPr>
              <a:t>В. Астафьев. «</a:t>
            </a:r>
            <a:r>
              <a:rPr lang="ru-RU" b="1" i="1" dirty="0" err="1">
                <a:solidFill>
                  <a:schemeClr val="accent1"/>
                </a:solidFill>
                <a:latin typeface="+mn-lt"/>
                <a:ea typeface="+mn-ea"/>
                <a:cs typeface="+mn-cs"/>
              </a:rPr>
              <a:t>Людочка</a:t>
            </a:r>
            <a:r>
              <a:rPr lang="ru-RU" b="1" i="1" dirty="0">
                <a:solidFill>
                  <a:schemeClr val="accent1"/>
                </a:solidFill>
                <a:latin typeface="+mn-lt"/>
                <a:ea typeface="+mn-ea"/>
                <a:cs typeface="+mn-cs"/>
              </a:rPr>
              <a:t>»</a:t>
            </a:r>
          </a:p>
          <a:p>
            <a:r>
              <a:rPr lang="ru-RU" b="1" i="1" dirty="0">
                <a:solidFill>
                  <a:schemeClr val="accent1"/>
                </a:solidFill>
                <a:latin typeface="+mn-lt"/>
                <a:ea typeface="+mn-ea"/>
                <a:cs typeface="+mn-cs"/>
              </a:rPr>
              <a:t>К. Паустовский. «Телеграмма»</a:t>
            </a:r>
            <a:endParaRPr lang="ru-RU" b="1" i="1"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ru-RU" b="1" dirty="0">
                <a:solidFill>
                  <a:srgbClr val="00B050"/>
                </a:solidFill>
                <a:latin typeface="+mj-lt"/>
                <a:ea typeface="+mj-ea"/>
                <a:cs typeface="+mj-cs"/>
              </a:rPr>
              <a:t>«Цели и средства</a:t>
            </a:r>
            <a:r>
              <a:rPr lang="ru-RU" b="1" dirty="0" smtClean="0">
                <a:solidFill>
                  <a:srgbClr val="00B050"/>
                </a:solidFill>
                <a:latin typeface="+mj-lt"/>
                <a:ea typeface="+mj-ea"/>
                <a:cs typeface="+mj-cs"/>
              </a:rPr>
              <a:t>»</a:t>
            </a:r>
            <a:endParaRPr lang="ru-RU" dirty="0">
              <a:solidFill>
                <a:srgbClr val="00B050"/>
              </a:solidFill>
            </a:endParaRPr>
          </a:p>
        </p:txBody>
      </p:sp>
      <p:sp>
        <p:nvSpPr>
          <p:cNvPr id="3" name="Содержимое 2"/>
          <p:cNvSpPr>
            <a:spLocks noGrp="1"/>
          </p:cNvSpPr>
          <p:nvPr>
            <p:ph idx="1"/>
          </p:nvPr>
        </p:nvSpPr>
        <p:spPr>
          <a:solidFill>
            <a:schemeClr val="accent1">
              <a:lumMod val="20000"/>
              <a:lumOff val="80000"/>
            </a:schemeClr>
          </a:solidFill>
        </p:spPr>
        <p:txBody>
          <a:bodyPr/>
          <a:lstStyle/>
          <a:p>
            <a:pPr>
              <a:buFont typeface="Wingdings" pitchFamily="2" charset="2"/>
              <a:buChar char="Ø"/>
            </a:pPr>
            <a:r>
              <a:rPr lang="ru-RU" b="1" i="1" dirty="0">
                <a:solidFill>
                  <a:schemeClr val="accent1"/>
                </a:solidFill>
                <a:latin typeface="+mn-lt"/>
                <a:ea typeface="+mn-ea"/>
                <a:cs typeface="+mn-cs"/>
              </a:rPr>
              <a:t>Л. Н. Толстой. «Война и мир</a:t>
            </a:r>
            <a:r>
              <a:rPr lang="ru-RU" b="1" i="1" dirty="0" smtClean="0">
                <a:solidFill>
                  <a:schemeClr val="accent1"/>
                </a:solidFill>
                <a:latin typeface="+mn-lt"/>
                <a:ea typeface="+mn-ea"/>
                <a:cs typeface="+mn-cs"/>
              </a:rPr>
              <a:t>»  </a:t>
            </a:r>
          </a:p>
          <a:p>
            <a:pPr>
              <a:buFont typeface="Wingdings" pitchFamily="2" charset="2"/>
              <a:buChar char="Ø"/>
            </a:pPr>
            <a:r>
              <a:rPr lang="ru-RU" b="1" i="1" dirty="0" smtClean="0">
                <a:solidFill>
                  <a:schemeClr val="accent1"/>
                </a:solidFill>
                <a:latin typeface="+mn-lt"/>
                <a:ea typeface="+mn-ea"/>
                <a:cs typeface="+mn-cs"/>
              </a:rPr>
              <a:t>М</a:t>
            </a:r>
            <a:r>
              <a:rPr lang="ru-RU" b="1" i="1" dirty="0">
                <a:solidFill>
                  <a:schemeClr val="accent1"/>
                </a:solidFill>
                <a:latin typeface="+mn-lt"/>
                <a:ea typeface="+mn-ea"/>
                <a:cs typeface="+mn-cs"/>
              </a:rPr>
              <a:t>. Ю. Лермонтов. «Герой нашего времени</a:t>
            </a:r>
            <a:r>
              <a:rPr lang="ru-RU" b="1" i="1" dirty="0" smtClean="0">
                <a:solidFill>
                  <a:schemeClr val="accent1"/>
                </a:solidFill>
                <a:latin typeface="+mn-lt"/>
                <a:ea typeface="+mn-ea"/>
                <a:cs typeface="+mn-cs"/>
              </a:rPr>
              <a:t>»</a:t>
            </a:r>
          </a:p>
          <a:p>
            <a:pPr>
              <a:buFont typeface="Wingdings" pitchFamily="2" charset="2"/>
              <a:buChar char="Ø"/>
            </a:pPr>
            <a:r>
              <a:rPr lang="ru-RU" b="1" i="1" dirty="0" smtClean="0">
                <a:solidFill>
                  <a:schemeClr val="accent1"/>
                </a:solidFill>
                <a:latin typeface="+mn-lt"/>
                <a:ea typeface="+mn-ea"/>
                <a:cs typeface="+mn-cs"/>
              </a:rPr>
              <a:t>А.С. Грибоедов «Горе от ума»</a:t>
            </a:r>
          </a:p>
          <a:p>
            <a:pPr>
              <a:buFont typeface="Wingdings" pitchFamily="2" charset="2"/>
              <a:buChar char="Ø"/>
            </a:pPr>
            <a:r>
              <a:rPr lang="ru-RU" b="1" i="1" dirty="0" smtClean="0">
                <a:solidFill>
                  <a:schemeClr val="accent1"/>
                </a:solidFill>
              </a:rPr>
              <a:t>А.С. Пушкин «Капитанская дочка»</a:t>
            </a:r>
          </a:p>
          <a:p>
            <a:pPr>
              <a:buFont typeface="Wingdings" pitchFamily="2" charset="2"/>
              <a:buChar char="Ø"/>
            </a:pPr>
            <a:r>
              <a:rPr lang="ru-RU" b="1" i="1" dirty="0" smtClean="0">
                <a:solidFill>
                  <a:schemeClr val="accent1"/>
                </a:solidFill>
                <a:latin typeface="+mn-lt"/>
                <a:ea typeface="+mn-ea"/>
                <a:cs typeface="+mn-cs"/>
              </a:rPr>
              <a:t>Ф.М. Достоевский «Преступление и наказание»</a:t>
            </a:r>
            <a:r>
              <a:rPr lang="ru-RU" dirty="0">
                <a:solidFill>
                  <a:schemeClr val="accent1"/>
                </a:solidFill>
                <a:latin typeface="+mn-lt"/>
                <a:ea typeface="+mn-ea"/>
                <a:cs typeface="+mn-cs"/>
              </a:rPr>
              <a:t/>
            </a:r>
            <a:br>
              <a:rPr lang="ru-RU" dirty="0">
                <a:solidFill>
                  <a:schemeClr val="accent1"/>
                </a:solidFill>
                <a:latin typeface="+mn-lt"/>
                <a:ea typeface="+mn-ea"/>
                <a:cs typeface="+mn-cs"/>
              </a:rPr>
            </a:br>
            <a:r>
              <a:rPr lang="ru-RU" dirty="0">
                <a:solidFill>
                  <a:schemeClr val="accent1"/>
                </a:solidFill>
                <a:latin typeface="+mn-lt"/>
                <a:ea typeface="+mn-ea"/>
                <a:cs typeface="+mn-cs"/>
              </a:rPr>
              <a:t/>
            </a:r>
            <a:br>
              <a:rPr lang="ru-RU" dirty="0">
                <a:solidFill>
                  <a:schemeClr val="accent1"/>
                </a:solidFill>
                <a:latin typeface="+mn-lt"/>
                <a:ea typeface="+mn-ea"/>
                <a:cs typeface="+mn-cs"/>
              </a:rPr>
            </a:br>
            <a:r>
              <a:rPr lang="ru-RU" dirty="0">
                <a:solidFill>
                  <a:schemeClr val="accent1"/>
                </a:solidFill>
                <a:latin typeface="+mn-lt"/>
                <a:ea typeface="+mn-ea"/>
                <a:cs typeface="+mn-cs"/>
              </a:rPr>
              <a:t/>
            </a:r>
            <a:br>
              <a:rPr lang="ru-RU" dirty="0">
                <a:solidFill>
                  <a:schemeClr val="accent1"/>
                </a:solidFill>
                <a:latin typeface="+mn-lt"/>
                <a:ea typeface="+mn-ea"/>
                <a:cs typeface="+mn-cs"/>
              </a:rPr>
            </a:br>
            <a:r>
              <a:rPr lang="ru-RU" dirty="0" smtClean="0">
                <a:solidFill>
                  <a:schemeClr val="accent1"/>
                </a:solidFill>
                <a:latin typeface="+mn-lt"/>
                <a:ea typeface="+mn-ea"/>
                <a:cs typeface="+mn-cs"/>
              </a:rPr>
              <a:t> </a:t>
            </a:r>
            <a:r>
              <a:rPr lang="ru-RU" dirty="0">
                <a:solidFill>
                  <a:schemeClr val="accent1"/>
                </a:solidFill>
                <a:latin typeface="+mn-lt"/>
                <a:ea typeface="+mn-ea"/>
                <a:cs typeface="+mn-cs"/>
              </a:rPr>
              <a:t> </a:t>
            </a:r>
            <a:br>
              <a:rPr lang="ru-RU" dirty="0">
                <a:solidFill>
                  <a:schemeClr val="accent1"/>
                </a:solidFill>
                <a:latin typeface="+mn-lt"/>
                <a:ea typeface="+mn-ea"/>
                <a:cs typeface="+mn-cs"/>
              </a:rPr>
            </a:br>
            <a:endParaRPr lang="ru-RU"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ru-RU" b="1" dirty="0">
                <a:solidFill>
                  <a:srgbClr val="00B050"/>
                </a:solidFill>
                <a:latin typeface="+mj-lt"/>
                <a:ea typeface="+mj-ea"/>
                <a:cs typeface="+mj-cs"/>
              </a:rPr>
              <a:t>«Смелость и трусость</a:t>
            </a:r>
            <a:r>
              <a:rPr lang="ru-RU" b="1" dirty="0" smtClean="0">
                <a:solidFill>
                  <a:srgbClr val="00B050"/>
                </a:solidFill>
                <a:latin typeface="+mj-lt"/>
                <a:ea typeface="+mj-ea"/>
                <a:cs typeface="+mj-cs"/>
              </a:rPr>
              <a:t>»</a:t>
            </a:r>
            <a:endParaRPr lang="ru-RU" dirty="0">
              <a:solidFill>
                <a:srgbClr val="00B050"/>
              </a:solidFill>
            </a:endParaRPr>
          </a:p>
        </p:txBody>
      </p:sp>
      <p:sp>
        <p:nvSpPr>
          <p:cNvPr id="3" name="Содержимое 2"/>
          <p:cNvSpPr>
            <a:spLocks noGrp="1"/>
          </p:cNvSpPr>
          <p:nvPr>
            <p:ph idx="1"/>
          </p:nvPr>
        </p:nvSpPr>
        <p:spPr>
          <a:solidFill>
            <a:schemeClr val="accent1">
              <a:lumMod val="20000"/>
              <a:lumOff val="80000"/>
            </a:schemeClr>
          </a:solidFill>
        </p:spPr>
        <p:txBody>
          <a:bodyPr/>
          <a:lstStyle/>
          <a:p>
            <a:pPr lvl="0"/>
            <a:r>
              <a:rPr lang="ru-RU" b="1" i="1" dirty="0">
                <a:solidFill>
                  <a:schemeClr val="accent1"/>
                </a:solidFill>
                <a:latin typeface="+mn-lt"/>
                <a:ea typeface="+mn-ea"/>
                <a:cs typeface="+mn-cs"/>
              </a:rPr>
              <a:t>В.В. Быков «Сотников»</a:t>
            </a:r>
          </a:p>
          <a:p>
            <a:pPr lvl="0"/>
            <a:r>
              <a:rPr lang="ru-RU" b="1" i="1" dirty="0">
                <a:solidFill>
                  <a:schemeClr val="accent1"/>
                </a:solidFill>
                <a:latin typeface="+mn-lt"/>
                <a:ea typeface="+mn-ea"/>
                <a:cs typeface="+mn-cs"/>
              </a:rPr>
              <a:t>Лев Николаевич Толстой "Война и мир"</a:t>
            </a:r>
          </a:p>
          <a:p>
            <a:r>
              <a:rPr lang="ru-RU" b="1" i="1" dirty="0">
                <a:solidFill>
                  <a:schemeClr val="accent1"/>
                </a:solidFill>
                <a:latin typeface="+mn-lt"/>
                <a:ea typeface="+mn-ea"/>
                <a:cs typeface="+mn-cs"/>
              </a:rPr>
              <a:t>А. С. Пушкин. «Капитанская дочка»</a:t>
            </a:r>
            <a:endParaRPr lang="ru-RU" b="1" i="1"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ru-RU" b="1" dirty="0" smtClean="0">
                <a:solidFill>
                  <a:schemeClr val="bg1"/>
                </a:solidFill>
                <a:latin typeface="+mj-lt"/>
                <a:ea typeface="+mj-ea"/>
                <a:cs typeface="+mj-cs"/>
              </a:rPr>
              <a:t/>
            </a:r>
            <a:br>
              <a:rPr lang="ru-RU" b="1" dirty="0" smtClean="0">
                <a:solidFill>
                  <a:schemeClr val="bg1"/>
                </a:solidFill>
                <a:latin typeface="+mj-lt"/>
                <a:ea typeface="+mj-ea"/>
                <a:cs typeface="+mj-cs"/>
              </a:rPr>
            </a:br>
            <a:r>
              <a:rPr lang="ru-RU" b="1" dirty="0" smtClean="0">
                <a:solidFill>
                  <a:srgbClr val="00B050"/>
                </a:solidFill>
                <a:latin typeface="+mj-lt"/>
                <a:ea typeface="+mj-ea"/>
                <a:cs typeface="+mj-cs"/>
              </a:rPr>
              <a:t>«</a:t>
            </a:r>
            <a:r>
              <a:rPr lang="ru-RU" b="1" dirty="0">
                <a:solidFill>
                  <a:srgbClr val="00B050"/>
                </a:solidFill>
                <a:latin typeface="+mj-lt"/>
                <a:ea typeface="+mj-ea"/>
                <a:cs typeface="+mj-cs"/>
              </a:rPr>
              <a:t>Человек и общество</a:t>
            </a:r>
            <a:r>
              <a:rPr lang="ru-RU" b="1" dirty="0" smtClean="0">
                <a:solidFill>
                  <a:srgbClr val="00B050"/>
                </a:solidFill>
                <a:latin typeface="+mj-lt"/>
                <a:ea typeface="+mj-ea"/>
                <a:cs typeface="+mj-cs"/>
              </a:rPr>
              <a:t>»</a:t>
            </a:r>
            <a:r>
              <a:rPr lang="ru-RU" dirty="0">
                <a:solidFill>
                  <a:srgbClr val="00B050"/>
                </a:solidFill>
                <a:latin typeface="+mj-lt"/>
                <a:ea typeface="+mj-ea"/>
                <a:cs typeface="+mj-cs"/>
              </a:rPr>
              <a:t/>
            </a:r>
            <a:br>
              <a:rPr lang="ru-RU" dirty="0">
                <a:solidFill>
                  <a:srgbClr val="00B050"/>
                </a:solidFill>
                <a:latin typeface="+mj-lt"/>
                <a:ea typeface="+mj-ea"/>
                <a:cs typeface="+mj-cs"/>
              </a:rPr>
            </a:br>
            <a:endParaRPr lang="ru-RU" dirty="0">
              <a:solidFill>
                <a:srgbClr val="00B050"/>
              </a:solidFill>
            </a:endParaRPr>
          </a:p>
        </p:txBody>
      </p:sp>
      <p:sp>
        <p:nvSpPr>
          <p:cNvPr id="3" name="Содержимое 2"/>
          <p:cNvSpPr>
            <a:spLocks noGrp="1"/>
          </p:cNvSpPr>
          <p:nvPr>
            <p:ph idx="1"/>
          </p:nvPr>
        </p:nvSpPr>
        <p:spPr>
          <a:solidFill>
            <a:schemeClr val="accent2">
              <a:lumMod val="20000"/>
              <a:lumOff val="80000"/>
            </a:schemeClr>
          </a:solidFill>
        </p:spPr>
        <p:txBody>
          <a:bodyPr/>
          <a:lstStyle/>
          <a:p>
            <a:pPr lvl="0"/>
            <a:r>
              <a:rPr lang="ru-RU" sz="2400" b="1" i="1" dirty="0">
                <a:solidFill>
                  <a:schemeClr val="bg2"/>
                </a:solidFill>
                <a:latin typeface="+mn-lt"/>
                <a:ea typeface="+mn-ea"/>
                <a:cs typeface="+mn-cs"/>
              </a:rPr>
              <a:t>Александр Сергеевич Грибоедов "Горе от ума" </a:t>
            </a:r>
          </a:p>
          <a:p>
            <a:pPr lvl="0"/>
            <a:r>
              <a:rPr lang="ru-RU" sz="2400" b="1" i="1" dirty="0">
                <a:solidFill>
                  <a:schemeClr val="bg2"/>
                </a:solidFill>
                <a:latin typeface="+mn-lt"/>
                <a:ea typeface="+mn-ea"/>
                <a:cs typeface="+mn-cs"/>
              </a:rPr>
              <a:t>Александр Сергеевич Пушкин "Евгений Онегин"</a:t>
            </a:r>
          </a:p>
          <a:p>
            <a:pPr lvl="0"/>
            <a:r>
              <a:rPr lang="ru-RU" sz="2400" b="1" i="1" dirty="0">
                <a:solidFill>
                  <a:schemeClr val="bg2"/>
                </a:solidFill>
                <a:latin typeface="+mn-lt"/>
                <a:ea typeface="+mn-ea"/>
                <a:cs typeface="+mn-cs"/>
              </a:rPr>
              <a:t>Иван Алексеевич Бунин "Господин из Сан-Франциско"</a:t>
            </a:r>
          </a:p>
          <a:p>
            <a:pPr lvl="0"/>
            <a:r>
              <a:rPr lang="ru-RU" sz="2400" b="1" i="1" dirty="0">
                <a:solidFill>
                  <a:schemeClr val="bg2"/>
                </a:solidFill>
                <a:latin typeface="+mn-lt"/>
                <a:ea typeface="+mn-ea"/>
                <a:cs typeface="+mn-cs"/>
              </a:rPr>
              <a:t>Александр Иванович Куприн "Олеся"</a:t>
            </a:r>
          </a:p>
          <a:p>
            <a:pPr lvl="0"/>
            <a:r>
              <a:rPr lang="ru-RU" sz="2400" b="1" i="1" dirty="0">
                <a:solidFill>
                  <a:schemeClr val="bg2"/>
                </a:solidFill>
                <a:latin typeface="+mn-lt"/>
                <a:ea typeface="+mn-ea"/>
                <a:cs typeface="+mn-cs"/>
              </a:rPr>
              <a:t>Михаил Юрьевич Лермонтов "Герой нашего времени"</a:t>
            </a:r>
          </a:p>
          <a:p>
            <a:pPr lvl="0"/>
            <a:r>
              <a:rPr lang="ru-RU" sz="2400" b="1" i="1" dirty="0">
                <a:solidFill>
                  <a:schemeClr val="bg2"/>
                </a:solidFill>
                <a:latin typeface="+mn-lt"/>
                <a:ea typeface="+mn-ea"/>
                <a:cs typeface="+mn-cs"/>
              </a:rPr>
              <a:t>Иван Александрович Гончаров "Обломов"</a:t>
            </a:r>
          </a:p>
          <a:p>
            <a:pPr lvl="0"/>
            <a:r>
              <a:rPr lang="ru-RU" sz="2400" b="1" i="1" dirty="0">
                <a:solidFill>
                  <a:schemeClr val="bg2"/>
                </a:solidFill>
                <a:latin typeface="+mn-lt"/>
                <a:ea typeface="+mn-ea"/>
                <a:cs typeface="+mn-cs"/>
              </a:rPr>
              <a:t>А. А. Чехов. «Крыжовник». «Человек в футляре». «</a:t>
            </a:r>
            <a:r>
              <a:rPr lang="ru-RU" sz="2400" b="1" i="1" dirty="0" err="1">
                <a:solidFill>
                  <a:schemeClr val="bg2"/>
                </a:solidFill>
                <a:latin typeface="+mn-lt"/>
                <a:ea typeface="+mn-ea"/>
                <a:cs typeface="+mn-cs"/>
              </a:rPr>
              <a:t>Ионыч</a:t>
            </a:r>
            <a:r>
              <a:rPr lang="ru-RU" sz="2400" b="1" i="1" dirty="0">
                <a:solidFill>
                  <a:schemeClr val="bg2"/>
                </a:solidFill>
                <a:latin typeface="+mn-lt"/>
                <a:ea typeface="+mn-ea"/>
                <a:cs typeface="+mn-cs"/>
              </a:rPr>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1">
              <a:lumMod val="20000"/>
              <a:lumOff val="80000"/>
            </a:schemeClr>
          </a:solidFill>
        </p:spPr>
        <p:txBody>
          <a:bodyPr/>
          <a:lstStyle/>
          <a:p>
            <a:r>
              <a:rPr lang="ru-RU" dirty="0" smtClean="0">
                <a:solidFill>
                  <a:schemeClr val="bg2"/>
                </a:solidFill>
              </a:rPr>
              <a:t>Часть 2. Узнай текст </a:t>
            </a:r>
            <a:endParaRPr lang="ru-RU" dirty="0">
              <a:solidFill>
                <a:schemeClr val="bg2"/>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theme/theme1.xml><?xml version="1.0" encoding="utf-8"?>
<a:theme xmlns:a="http://schemas.openxmlformats.org/drawingml/2006/main" name="znanio.ru.11">
  <a:themeElements>
    <a:clrScheme name="powerpoint-template-24 16">
      <a:dk1>
        <a:srgbClr val="4D4D4D"/>
      </a:dk1>
      <a:lt1>
        <a:srgbClr val="FFFFFF"/>
      </a:lt1>
      <a:dk2>
        <a:srgbClr val="4D4D4D"/>
      </a:dk2>
      <a:lt2>
        <a:srgbClr val="800609"/>
      </a:lt2>
      <a:accent1>
        <a:srgbClr val="96261A"/>
      </a:accent1>
      <a:accent2>
        <a:srgbClr val="B02E1E"/>
      </a:accent2>
      <a:accent3>
        <a:srgbClr val="FFFFFF"/>
      </a:accent3>
      <a:accent4>
        <a:srgbClr val="404040"/>
      </a:accent4>
      <a:accent5>
        <a:srgbClr val="C9ACAB"/>
      </a:accent5>
      <a:accent6>
        <a:srgbClr val="9F291A"/>
      </a:accent6>
      <a:hlink>
        <a:srgbClr val="B52B1A"/>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BF1D18"/>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C7271E"/>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C1006"/>
        </a:lt2>
        <a:accent1>
          <a:srgbClr val="FF5000"/>
        </a:accent1>
        <a:accent2>
          <a:srgbClr val="FF725E"/>
        </a:accent2>
        <a:accent3>
          <a:srgbClr val="FFFFFF"/>
        </a:accent3>
        <a:accent4>
          <a:srgbClr val="404040"/>
        </a:accent4>
        <a:accent5>
          <a:srgbClr val="FFB3AA"/>
        </a:accent5>
        <a:accent6>
          <a:srgbClr val="E76754"/>
        </a:accent6>
        <a:hlink>
          <a:srgbClr val="FF4D4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620000"/>
        </a:lt2>
        <a:accent1>
          <a:srgbClr val="9F0000"/>
        </a:accent1>
        <a:accent2>
          <a:srgbClr val="CE0000"/>
        </a:accent2>
        <a:accent3>
          <a:srgbClr val="FFFFFF"/>
        </a:accent3>
        <a:accent4>
          <a:srgbClr val="404040"/>
        </a:accent4>
        <a:accent5>
          <a:srgbClr val="CDAAAA"/>
        </a:accent5>
        <a:accent6>
          <a:srgbClr val="BA0000"/>
        </a:accent6>
        <a:hlink>
          <a:srgbClr val="FFD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360001"/>
        </a:lt2>
        <a:accent1>
          <a:srgbClr val="5E0203"/>
        </a:accent1>
        <a:accent2>
          <a:srgbClr val="B40406"/>
        </a:accent2>
        <a:accent3>
          <a:srgbClr val="FFFFFF"/>
        </a:accent3>
        <a:accent4>
          <a:srgbClr val="404040"/>
        </a:accent4>
        <a:accent5>
          <a:srgbClr val="B6AAAA"/>
        </a:accent5>
        <a:accent6>
          <a:srgbClr val="A30305"/>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9207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8006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800609"/>
        </a:lt2>
        <a:accent1>
          <a:srgbClr val="96261A"/>
        </a:accent1>
        <a:accent2>
          <a:srgbClr val="B02E1E"/>
        </a:accent2>
        <a:accent3>
          <a:srgbClr val="FFFFFF"/>
        </a:accent3>
        <a:accent4>
          <a:srgbClr val="404040"/>
        </a:accent4>
        <a:accent5>
          <a:srgbClr val="C9ACAB"/>
        </a:accent5>
        <a:accent6>
          <a:srgbClr val="9F291A"/>
        </a:accent6>
        <a:hlink>
          <a:srgbClr val="B52B1A"/>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znanio.ru.11</Template>
  <TotalTime>210</TotalTime>
  <Words>575</Words>
  <PresentationFormat>Экран (4:3)</PresentationFormat>
  <Paragraphs>70</Paragraphs>
  <Slides>15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Microsoft Sans Serif</vt:lpstr>
      <vt:lpstr>Verdana</vt:lpstr>
      <vt:lpstr>굴림</vt:lpstr>
      <vt:lpstr>Times New Roman</vt:lpstr>
      <vt:lpstr>18</vt:lpstr>
      <vt:lpstr>znanio.ru.11</vt:lpstr>
      <vt:lpstr>«Верность и измен«Верность и измена». а». </vt:lpstr>
      <vt:lpstr>5 открытых направлений  тем итогового сочинения  на 2017–2018 учебный год: </vt:lpstr>
      <vt:lpstr>Часть 1.</vt:lpstr>
      <vt:lpstr>«Верность и измена» </vt:lpstr>
      <vt:lpstr>«Равнодушие и отзывчивость». </vt:lpstr>
      <vt:lpstr>«Цели и средства»</vt:lpstr>
      <vt:lpstr>«Смелость и трусость»</vt:lpstr>
      <vt:lpstr> «Человек и общество» </vt:lpstr>
      <vt:lpstr>Часть 2. Узнай текст </vt:lpstr>
      <vt:lpstr> Верность и измена Цели и средства </vt:lpstr>
      <vt:lpstr>Равнодушие и отзывчивость</vt:lpstr>
      <vt:lpstr>Смелость и трусость</vt:lpstr>
      <vt:lpstr>Цели и средства</vt:lpstr>
      <vt:lpstr>Человек и общество</vt:lpstr>
      <vt:lpstr>Удачных работ на итоговом сочинении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Готовимся к итоговому сочинению</dc:title>
  <dc:creator>Пользователь</dc:creator>
  <cp:lastModifiedBy>Пользователь</cp:lastModifiedBy>
  <cp:revision>22</cp:revision>
  <dcterms:created xsi:type="dcterms:W3CDTF">2017-11-16T11:46:56Z</dcterms:created>
  <dcterms:modified xsi:type="dcterms:W3CDTF">2017-11-16T15:17:42Z</dcterms:modified>
</cp:coreProperties>
</file>