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Грамматическая основа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Способы выражения подлежащего и сказуемого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037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выражения сказуемого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Числительное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Пятью шесть – тридцать.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Высота нашего дома- двадцать четыре метра.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Тонна – это тысяча килограммов.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Мой вес – семьдесят три килограмма.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От дома до «Голубой Лагуны» – сорок семь километров.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819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Составное глагольное сказуемое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Вспомогательные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глаголы: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ачать, стать, закончить, остаться, продолжить, перестать, прекратить, мочь, хотеть, желать, намереваться, предполагать, рассчитывать, любить, бояться, страшиться.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Уж ты стал немного отцветать. На ресницах начал таять снег. Перед грозой рыба переставала клевать. Иванов не стал вытирать лицо и руки. Я не могла вас ненавидеть. Забыть вас не хочу и не могу. С некоторого времени я боюсь остаться один. На темном небе начали мигать звезды.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414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Составное глагольное сказуемое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Краткие прилагательные: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должен, рад, готов, обязан, способен, намерен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готов любить весь мир.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Печорин намерен был отправиться на Кавказ.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Сергеев готов  был идти в бой с одной гранатой.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намерен вернуться в семь часов.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Каждый обязан выполнять задание по биологии.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Павлов способен не спать двое суток.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Витя рад был бы поступить в университет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655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Составное именное сказуемое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Глагол- связка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быть, делаться, статься, становится, явиться, считаться, представляться, казаться, называться.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делается светлее. Ночь казалась удивительной. День стал тихим. Брат , окончив университет, будет юристом. Он называется поэтом. Я являюсь дежурной. Пластилин в руках делается мягким. Ветер был встречным. Будущее мне представлялось счастливым. Труд стал основой человеческой жизни. Суп, сваренный мамой,  стал соленым. Живя в мире, мы счастливы. Все ошибки были исправлены и сгруппированы.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Каждый из нас – частица мира. Москва- столица России.  Самый сильный- это я. Лгать всем – это плохо. Пятью пять- двадцать пять.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315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выражения подлежащего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Существительным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Человек создан для счастья как птица для полета.(Короленко)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Равнодушие это паралич души преждевременная смерть. (Чехов)</a:t>
            </a:r>
          </a:p>
          <a:p>
            <a:pPr marL="0" indent="0">
              <a:buNone/>
            </a:pPr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Местоимением.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помню чудное мгновенье, передо мной явилась ты. (Пушкин)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Никогда не требуется полной законченности если она не ведет к высокой цели. (Павленко)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686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Существительным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Человек создан для счастья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как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птица для полета.(Короленко)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Равнодушие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паралич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души,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преждевременная смерть. (Чехов)</a:t>
            </a:r>
          </a:p>
          <a:p>
            <a:pPr marL="0" indent="0">
              <a:buNone/>
            </a:pPr>
            <a:r>
              <a:rPr lang="ru-RU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Местоимением.</a:t>
            </a:r>
          </a:p>
          <a:p>
            <a:pPr marL="514350" indent="-514350"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Я помню чудное мгновенье, передо мной явилась ты. (Пушкин)</a:t>
            </a:r>
          </a:p>
          <a:p>
            <a:pPr marL="514350" indent="-514350"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Никогда не требуется полной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законченности,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если она не ведет к высокой цели. (Павленко)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681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выражения подлежащего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Местоимением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Это становится невыносимо. Кто работает, тот не скучает.(Горький)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Был тот особый вечер, какой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ывает только на Кавказе.( Л. Толстой)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Язык- живая плоть, которая создавалась миллионами поколений. (А. Толстой)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Не говори о себе без нужды ни одного слова, ни разу не хвастай ни тем, что было, ни тем, что есть, ни тем, что будет. (Ушинский)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Гениальность - редчайший дар, но профессионалом может и должен быть каждый. (Нагибин)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783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Другие способы выражения подлежащего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Прилагательное и причастие в роли существительного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Большое видится на расстоянии. (Есенин)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Разумное и нравственное всегда совпадают. (Толстой)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Будущее принадлежит людям честного труда.(Горький)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Упорствующий до предела всегда бывает прав. (Винокуров)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Только в мятежное время пятнадцатилетние становились бойцами. (Островский)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Отдыхающие загорали на пляже.</a:t>
            </a:r>
          </a:p>
          <a:p>
            <a:pPr marL="514350" indent="-514350">
              <a:buAutoNum type="arabicParenR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11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Числительное  и междометие в роли подлежащего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Девять делится на  три.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Семеро братьев заботились о царевне.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Трое незаметно проскользнули во двор.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Далече грянуло «ура», полки увидели Петра.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Громкое «ау» раздалось в тишине.</a:t>
            </a:r>
          </a:p>
          <a:p>
            <a:pPr marL="514350" indent="-514350">
              <a:buAutoNum type="arabicParenR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532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Инфинитив в роли подлежащего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Жить только для семьи это животный эгоизм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жить для одного человека низость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жить только для себя позор. (Островский)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Быть а не казаться вот девиз который должен носить в своем сердце каждый гражданин любящий родину. (Пирогов)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Понимать значит сочувствовать. (Гранин)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Охранять природу значит охранять Родину. (Паустовский)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906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Неделимые словосочетания в роли подлежащего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i="1" u="sng" dirty="0">
                <a:solidFill>
                  <a:srgbClr val="FF0000"/>
                </a:solidFill>
              </a:rPr>
              <a:t>Фразеологизмы в роли </a:t>
            </a:r>
            <a:r>
              <a:rPr lang="ru-RU" i="1" u="sng" dirty="0" smtClean="0">
                <a:solidFill>
                  <a:srgbClr val="FF0000"/>
                </a:solidFill>
              </a:rPr>
              <a:t>подлежащего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поле вышли от мала до велика.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стар и млад готовы были помочь нам.</a:t>
            </a:r>
          </a:p>
          <a:p>
            <a:pPr marL="0" indent="0">
              <a:buNone/>
            </a:pPr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Неделимые словосочетания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Мы с бабушкой забрались на чердак.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Млечный путь протянулся широкой полосой.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Тихий океан один -  из величайших на нашей планете.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Два облака плывут по лазурному небу.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Шестнадцать килограммов - это пуд.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 «Московский комсомолец» опубликовал ряд статей об охране природы.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361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выражения сказуемого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i="1" u="sng" dirty="0" smtClean="0">
                <a:solidFill>
                  <a:srgbClr val="FF0000"/>
                </a:solidFill>
              </a:rPr>
              <a:t>Глаголом</a:t>
            </a:r>
          </a:p>
          <a:p>
            <a:pPr marL="514350" indent="-514350">
              <a:buAutoNum type="arabicParenR"/>
            </a:pPr>
            <a:r>
              <a:rPr lang="ru-RU" dirty="0" smtClean="0"/>
              <a:t>Вот и солнце встает, из-за пашен блестит. (Никитин)</a:t>
            </a:r>
          </a:p>
          <a:p>
            <a:pPr marL="514350" indent="-514350">
              <a:buAutoNum type="arabicParenR"/>
            </a:pPr>
            <a:r>
              <a:rPr lang="ru-RU" dirty="0" smtClean="0"/>
              <a:t>Лес надо беречь, как мы бережем жизнь человека, культуру и достижения нашей эпохи. (Паустовский)</a:t>
            </a:r>
          </a:p>
          <a:p>
            <a:pPr marL="514350" indent="-514350">
              <a:buAutoNum type="arabicParenR"/>
            </a:pPr>
            <a:r>
              <a:rPr lang="ru-RU" dirty="0" smtClean="0"/>
              <a:t>Биться в одиночку- жизни не перевернуть. (Островский)</a:t>
            </a:r>
          </a:p>
          <a:p>
            <a:pPr marL="514350" indent="-514350">
              <a:buAutoNum type="arabicParenR"/>
            </a:pPr>
            <a:r>
              <a:rPr lang="ru-RU" dirty="0" smtClean="0"/>
              <a:t>Читать – значит развиваться.</a:t>
            </a:r>
          </a:p>
          <a:p>
            <a:pPr marL="514350" indent="-514350">
              <a:buAutoNum type="arabicParenR"/>
            </a:pPr>
            <a:r>
              <a:rPr lang="ru-RU" dirty="0" smtClean="0"/>
              <a:t>Жить- Родине служить.</a:t>
            </a:r>
          </a:p>
          <a:p>
            <a:pPr marL="0" indent="0">
              <a:buNone/>
            </a:pPr>
            <a:r>
              <a:rPr lang="ru-RU" i="1" u="sng" dirty="0" smtClean="0">
                <a:solidFill>
                  <a:srgbClr val="FF0000"/>
                </a:solidFill>
              </a:rPr>
              <a:t>Существительным</a:t>
            </a:r>
          </a:p>
          <a:p>
            <a:pPr marL="514350" indent="-514350">
              <a:buAutoNum type="arabicParenR"/>
            </a:pPr>
            <a:r>
              <a:rPr lang="ru-RU" dirty="0" smtClean="0"/>
              <a:t>Друг- надежный человек.</a:t>
            </a:r>
          </a:p>
          <a:p>
            <a:pPr marL="514350" indent="-514350">
              <a:buAutoNum type="arabicParenR"/>
            </a:pPr>
            <a:r>
              <a:rPr lang="ru-RU" dirty="0" smtClean="0"/>
              <a:t>Чтение- вот лучшее учение.</a:t>
            </a:r>
          </a:p>
          <a:p>
            <a:pPr marL="514350" indent="-514350">
              <a:buAutoNum type="arabicParenR"/>
            </a:pPr>
            <a:r>
              <a:rPr lang="ru-RU" dirty="0" smtClean="0"/>
              <a:t>Река- это  не только вода.</a:t>
            </a:r>
          </a:p>
          <a:p>
            <a:pPr marL="514350" indent="-514350">
              <a:buAutoNum type="arabicParenR"/>
            </a:pPr>
            <a:r>
              <a:rPr lang="ru-RU" dirty="0" smtClean="0"/>
              <a:t>Пруд как зеркало. Руки как пара лебедей. Ваш приезд для меня  как праздник. Он геолог, я строитель. Бедность не порок. Улыбка не награда. Облако будто птица.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35664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934</Words>
  <Application>Microsoft Office PowerPoint</Application>
  <PresentationFormat>Экран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Грамматическая основа</vt:lpstr>
      <vt:lpstr>Способы выражения подлежащего</vt:lpstr>
      <vt:lpstr>Проверь</vt:lpstr>
      <vt:lpstr>Способы выражения подлежащего</vt:lpstr>
      <vt:lpstr>Другие способы выражения подлежащего</vt:lpstr>
      <vt:lpstr>Числительное  и междометие в роли подлежащего</vt:lpstr>
      <vt:lpstr>Инфинитив в роли подлежащего</vt:lpstr>
      <vt:lpstr>Неделимые словосочетания в роли подлежащего</vt:lpstr>
      <vt:lpstr>Способы выражения сказуемого</vt:lpstr>
      <vt:lpstr>Способы выражения сказуемого</vt:lpstr>
      <vt:lpstr>Составное глагольное сказуемое</vt:lpstr>
      <vt:lpstr>Составное глагольное сказуемое</vt:lpstr>
      <vt:lpstr>Составное именное сказуемое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Грамматическая основа</dc:title>
  <dc:creator>7</dc:creator>
  <cp:lastModifiedBy>7</cp:lastModifiedBy>
  <cp:revision>17</cp:revision>
  <dcterms:created xsi:type="dcterms:W3CDTF">2015-03-28T14:57:46Z</dcterms:created>
  <dcterms:modified xsi:type="dcterms:W3CDTF">2015-03-28T17:05:29Z</dcterms:modified>
</cp:coreProperties>
</file>