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7" r:id="rId2"/>
    <p:sldId id="277" r:id="rId3"/>
    <p:sldId id="269" r:id="rId4"/>
    <p:sldId id="270" r:id="rId5"/>
    <p:sldId id="271" r:id="rId6"/>
    <p:sldId id="273" r:id="rId7"/>
    <p:sldId id="272" r:id="rId8"/>
    <p:sldId id="274" r:id="rId9"/>
    <p:sldId id="27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9281" autoAdjust="0"/>
  </p:normalViewPr>
  <p:slideViewPr>
    <p:cSldViewPr snapToGrid="0">
      <p:cViewPr varScale="1">
        <p:scale>
          <a:sx n="94" d="100"/>
          <a:sy n="94" d="100"/>
        </p:scale>
        <p:origin x="17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707F-D1CA-45ED-B051-391F84E6B236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BEC6E-6970-401A-8192-E8EAE077E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91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135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7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2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610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40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98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92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668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BEC6E-6970-401A-8192-E8EAE077ECA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3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9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0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3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1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5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3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8AEAF-18C3-459B-A27E-1820D71652F9}" type="datetimeFigureOut">
              <a:rPr lang="ru-RU" smtClean="0"/>
              <a:t>06.06.2020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D7910-FE40-4AF2-9440-432D88855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1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1795"/>
    </mc:Choice>
    <mc:Fallback xmlns="">
      <p:transition spd="slow" advTm="11795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7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3429955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934090" y="120086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Мне совсем не много лет</a:t>
            </a:r>
            <a:b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Я вожу велосипед,</a:t>
            </a:r>
            <a:b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Правила дорожные</a:t>
            </a:r>
            <a:b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Для меня не 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сложные</a:t>
            </a:r>
            <a:endParaRPr lang="ru-RU" sz="28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8568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МУНИЦИПАЛЬНОЕ </a:t>
            </a:r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БЮДЖЕТНОЕ ОБЩЕОБРАЗОВАТЕЛЬНОЕ УЧРЕЖДЕНИЕ</a:t>
            </a: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«УДОМЕЛЬСКАЯ СРЕДНЯЯ ОБЩЕОБРАЗОВАТЕЛЬНАЯ ШКОЛА № 4»</a:t>
            </a:r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1814" y="6024017"/>
            <a:ext cx="5497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Петренко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Л.Е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2020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muzlome_Poyushhie_gitary_-_Pesenka_velosipedistov_52213390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144" y="60607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8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"/>
    </mc:Choice>
    <mc:Fallback xmlns="">
      <p:transition spd="slow" advTm="1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8193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800525" y="308695"/>
            <a:ext cx="640511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Велосипе́д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- 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колёсное транспортное 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средство, приводимое 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 движение мускульной силой человека через ножные педали или 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через 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ручные 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рычаги. Велосипедист-лицо, управляющее велосипедом.</a:t>
            </a:r>
            <a:endParaRPr lang="ru-RU" sz="28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" name="Picture 6" descr="https://avatars.mds.yandex.net/get-pdb/770122/ebaaad47-ea34-478b-a540-9aa02e962727/orig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2" y="256144"/>
            <a:ext cx="2619912" cy="407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unveter.ru/uploads/posts/2019-10/1571651212_velo9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9040">
            <a:off x="8391774" y="87022"/>
            <a:ext cx="3536018" cy="44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0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9"/>
    </mc:Choice>
    <mc:Fallback xmlns="">
      <p:transition spd="slow" advTm="1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3237533" y="8137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Движение велосипедистов в возрасте младше 7 лет должно осуществляться только по тротуарам, пешеходным и </a:t>
            </a:r>
            <a:r>
              <a:rPr lang="ru-RU" sz="2800" b="1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велопешеходным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дорожкам, а также в пределах пешеходных зон, не создавая препятствий для движения пешеходов.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2" descr="https://sunveter.ru/uploads/posts/2019-10/1571652460_velo2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902">
            <a:off x="143118" y="243075"/>
            <a:ext cx="3525544" cy="41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https://i.gifer.com/Fm6n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84" y="386924"/>
            <a:ext cx="2766018" cy="39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0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2"/>
    </mc:Choice>
    <mc:Fallback xmlns="">
      <p:transition spd="slow" advTm="1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1588812" y="99514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Движение велосипедистов в возрасте от 7 до 14 лет должно осуществляться только по тротуарам, пешеходным, велосипедным и </a:t>
            </a:r>
            <a:r>
              <a:rPr lang="ru-RU" sz="2800" b="1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велопешеходным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дорожкам, а также в пределах пешеходных зон, не создавая препятствий для движения пешеходов.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Picture 24" descr="https://ds10-bogorodsk.edumsko.ru/uploads/42100/42077/section/1000006/.thumbs/66042183.jpg?156067733509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907">
            <a:off x="8216418" y="299336"/>
            <a:ext cx="3238091" cy="38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4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9"/>
    </mc:Choice>
    <mc:Fallback xmlns="">
      <p:transition spd="slow" advTm="1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934727" y="208737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Если отсутствуют велосипедная и </a:t>
            </a:r>
            <a:r>
              <a:rPr lang="ru-RU" sz="2800" b="1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велопешеходная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дорожки, а также полоса для велосипедистов, допускается движение по правому краю проезжей части и по обочине ТОЛЬКО для велосипедистов в возрасте старше 14 лет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10" descr="https://thumbs.dreamstime.com/b/%D0%B2%D0%B5-%D0%BE%D1%81%D0%B8%D0%BF%D0%B5-%D0%BC%D0%BE-%D0%BE-%D0%BE%D0%B3%D0%BE-%D1%87%D0%B5-%D0%BE%D0%B2%D0%B5%D0%BA%D0%B0-4217538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562" y="208737"/>
            <a:ext cx="2396610" cy="37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otvet.imgsmail.ru/download/18a0fde4f1b51a6e68b6d24de4d88579_i-7142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5287">
            <a:off x="239524" y="1048260"/>
            <a:ext cx="3200298" cy="35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7"/>
    </mc:Choice>
    <mc:Fallback xmlns="">
      <p:transition spd="slow" advTm="1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710125" y="299336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При переходе через дорогу велосипедист должен слезть с велосипеда и перейти пешком, ведя свой велосипед рядом с собой. Велосипедистам запрещается пересекать дорогу по пешеходным переходам, находясь на велосипеде.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Picture 26" descr="https://thumbs.dreamstime.com/b/boy-his-bike-8395507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7" y="468613"/>
            <a:ext cx="3212129" cy="392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https://thumbs.dreamstime.com/b/%D0%BC%D0%B0-%D1%8C%D1%87%D0%B8%D0%BA-%D1%81-%D0%B2%D0%B5-%D0%BE%D1%81%D0%B8%D0%BF%D0%B5-%D0%BE%D0%BC-3996412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54" y="667246"/>
            <a:ext cx="3380017" cy="34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"/>
    </mc:Choice>
    <mc:Fallback xmlns="">
      <p:transition spd="slow" advTm="1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663649" y="865315"/>
            <a:ext cx="61926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Велосипедистам запрещается управлять велосипедом, не держась за 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руль,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перевозить пассажиров, 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буксировать кого-то при помощи своего велосипеда!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6" descr="http://nic63.ru/userfiles/upload/c579e9ce9ee73c32202ce4f2f109612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453">
            <a:off x="8929902" y="732245"/>
            <a:ext cx="2951738" cy="32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s://i.pinimg.com/originals/db/5b/ae/db5bae16fe75e2f0aff6974e9696d12a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924" y="419043"/>
            <a:ext cx="3744007" cy="37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3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0"/>
    </mc:Choice>
    <mc:Fallback xmlns="">
      <p:transition spd="slow" advTm="1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976620" y="46861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При движении в темное время суток или в условиях недостаточной видимости велосипедистам рекомендуется иметь при себе предметы со </a:t>
            </a:r>
            <a:r>
              <a:rPr lang="ru-RU" sz="2800" b="1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световозвращающими</a:t>
            </a:r>
            <a:r>
              <a:rPr lang="ru-RU" sz="28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элементами (</a:t>
            </a:r>
            <a:r>
              <a:rPr lang="ru-RU" sz="2800" b="1" dirty="0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фликеры</a:t>
            </a:r>
            <a:r>
              <a:rPr lang="ru-RU" sz="28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),шлемы. </a:t>
            </a:r>
            <a:endParaRPr lang="ru-RU" sz="28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Picture 2" descr="https://www.mordovmedia.ru/media/news/96/40196/d6b1158fd600977474e70c449f204ef3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20" y="1006989"/>
            <a:ext cx="2907487" cy="29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eduportal44.ru/Kostroma_EDU/Mdou_ds76/SiteAssets/SitePages/%D0%9A%D0%B0%D0%BB%D0%B5%D0%BD%D0%B4%D0%B0%D1%80%D1%8C%20%D1%81%D0%BE%D0%B1%D1%8B%D1%82%D0%B8%D0%B9/%D0%B2%D0%B5%D0%BB%D0%B8%D0%BA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936">
            <a:off x="8945524" y="366142"/>
            <a:ext cx="2843609" cy="38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9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7"/>
    </mc:Choice>
    <mc:Fallback xmlns="">
      <p:transition spd="slow" advTm="13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rot.info/uploads/posts/2020-02/1580647274_15-p-foni-s-serimi-oboyami-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9" y="99514"/>
            <a:ext cx="11905078" cy="66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00787" y="4482579"/>
            <a:ext cx="11796521" cy="2177521"/>
            <a:chOff x="219786" y="4480133"/>
            <a:chExt cx="11796521" cy="2177521"/>
          </a:xfrm>
        </p:grpSpPr>
        <p:pic>
          <p:nvPicPr>
            <p:cNvPr id="3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32"/>
            <a:stretch/>
          </p:blipFill>
          <p:spPr bwMode="auto">
            <a:xfrm>
              <a:off x="219786" y="4480133"/>
              <a:ext cx="8121472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s://thumbs.dreamstime.com/z/young-racing-cyclists-bikes-flat-style-racing-bicyclists-bikes-panoramic-background-135825037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68" r="22578" b="18132"/>
            <a:stretch/>
          </p:blipFill>
          <p:spPr bwMode="auto">
            <a:xfrm>
              <a:off x="8235417" y="4480133"/>
              <a:ext cx="3780890" cy="2177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4459770" y="980405"/>
            <a:ext cx="64653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 О М Н И !</a:t>
            </a:r>
          </a:p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Проезжая часть дороги -</a:t>
            </a:r>
          </a:p>
          <a:p>
            <a:pPr algn="ctr"/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не место для катания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на</a:t>
            </a:r>
            <a:endParaRPr lang="ru-RU" sz="3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8774" y="29933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Picture 18" descr="https://carbonmade-media.accelerator.net/17862925;630x630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3" y="980405"/>
            <a:ext cx="3159658" cy="315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19196" y="2783624"/>
            <a:ext cx="3230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Bookman Old Style" panose="02050604050505020204" pitchFamily="18" charset="0"/>
              </a:rPr>
              <a:t>велосипеде.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4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25"/>
    </mc:Choice>
    <mc:Fallback xmlns="">
      <p:transition spd="slow" advTm="1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1|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2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2.1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4.1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4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2.2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4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2.4|1.7|1.4|1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255</Words>
  <Application>Microsoft Office PowerPoint</Application>
  <PresentationFormat>Широкоэкранный</PresentationFormat>
  <Paragraphs>26</Paragraphs>
  <Slides>9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28</cp:revision>
  <dcterms:created xsi:type="dcterms:W3CDTF">2020-05-26T22:26:24Z</dcterms:created>
  <dcterms:modified xsi:type="dcterms:W3CDTF">2020-06-06T21:00:50Z</dcterms:modified>
</cp:coreProperties>
</file>