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sldIdLst>
    <p:sldId id="256" r:id="rId2"/>
    <p:sldId id="305" r:id="rId3"/>
    <p:sldId id="306" r:id="rId4"/>
    <p:sldId id="325" r:id="rId5"/>
    <p:sldId id="307" r:id="rId6"/>
    <p:sldId id="326" r:id="rId7"/>
    <p:sldId id="327" r:id="rId8"/>
    <p:sldId id="328" r:id="rId9"/>
    <p:sldId id="329" r:id="rId10"/>
    <p:sldId id="331" r:id="rId11"/>
    <p:sldId id="332" r:id="rId12"/>
    <p:sldId id="330" r:id="rId13"/>
    <p:sldId id="257" r:id="rId14"/>
    <p:sldId id="333" r:id="rId15"/>
    <p:sldId id="334" r:id="rId16"/>
    <p:sldId id="335" r:id="rId17"/>
    <p:sldId id="336" r:id="rId18"/>
    <p:sldId id="337" r:id="rId19"/>
    <p:sldId id="261" r:id="rId20"/>
    <p:sldId id="300" r:id="rId21"/>
    <p:sldId id="338" r:id="rId22"/>
    <p:sldId id="311" r:id="rId23"/>
    <p:sldId id="340" r:id="rId24"/>
    <p:sldId id="339" r:id="rId25"/>
    <p:sldId id="267" r:id="rId26"/>
    <p:sldId id="312" r:id="rId27"/>
    <p:sldId id="341" r:id="rId28"/>
    <p:sldId id="342" r:id="rId29"/>
    <p:sldId id="343" r:id="rId30"/>
    <p:sldId id="347" r:id="rId31"/>
    <p:sldId id="344" r:id="rId32"/>
    <p:sldId id="345" r:id="rId33"/>
    <p:sldId id="346" r:id="rId34"/>
    <p:sldId id="271" r:id="rId35"/>
    <p:sldId id="272" r:id="rId36"/>
    <p:sldId id="348" r:id="rId37"/>
    <p:sldId id="349" r:id="rId38"/>
    <p:sldId id="275" r:id="rId39"/>
    <p:sldId id="350" r:id="rId40"/>
    <p:sldId id="277" r:id="rId41"/>
    <p:sldId id="351" r:id="rId42"/>
    <p:sldId id="279" r:id="rId43"/>
    <p:sldId id="352" r:id="rId44"/>
    <p:sldId id="282" r:id="rId45"/>
    <p:sldId id="283" r:id="rId46"/>
    <p:sldId id="353" r:id="rId47"/>
    <p:sldId id="354" r:id="rId48"/>
    <p:sldId id="355" r:id="rId49"/>
    <p:sldId id="289" r:id="rId50"/>
    <p:sldId id="356" r:id="rId51"/>
    <p:sldId id="290" r:id="rId52"/>
    <p:sldId id="291" r:id="rId53"/>
    <p:sldId id="357" r:id="rId54"/>
    <p:sldId id="295" r:id="rId55"/>
    <p:sldId id="296" r:id="rId56"/>
    <p:sldId id="297" r:id="rId57"/>
    <p:sldId id="358" r:id="rId58"/>
    <p:sldId id="359" r:id="rId59"/>
    <p:sldId id="360" r:id="rId60"/>
    <p:sldId id="361" r:id="rId61"/>
    <p:sldId id="362" r:id="rId62"/>
    <p:sldId id="363" r:id="rId63"/>
    <p:sldId id="364" r:id="rId64"/>
    <p:sldId id="365" r:id="rId65"/>
    <p:sldId id="366" r:id="rId6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2124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CC6F02-83BC-4B37-B873-F90052ADD6EC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</dgm:pt>
    <dgm:pt modelId="{377873F3-A499-4D0A-A35B-DDCB3A96BE5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solidFill>
                <a:schemeClr val="tx2"/>
              </a:solidFill>
              <a:effectLst/>
              <a:latin typeface="Times New Roman" pitchFamily="18" charset="0"/>
            </a:rPr>
            <a:t>Начало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solidFill>
                <a:schemeClr val="tx2"/>
              </a:solidFill>
              <a:effectLst/>
              <a:latin typeface="Times New Roman" pitchFamily="18" charset="0"/>
            </a:rPr>
            <a:t> Гражданской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solidFill>
                <a:schemeClr val="tx2"/>
              </a:solidFill>
              <a:effectLst/>
              <a:latin typeface="Times New Roman" pitchFamily="18" charset="0"/>
            </a:rPr>
            <a:t>войны</a:t>
          </a:r>
        </a:p>
      </dgm:t>
    </dgm:pt>
    <dgm:pt modelId="{58ED4570-877A-4F31-BE26-708BEC2665F5}" type="parTrans" cxnId="{62B224A3-1F8D-4B8B-9E5A-EB2BFEFB344C}">
      <dgm:prSet/>
      <dgm:spPr/>
      <dgm:t>
        <a:bodyPr/>
        <a:lstStyle/>
        <a:p>
          <a:endParaRPr lang="ru-RU"/>
        </a:p>
      </dgm:t>
    </dgm:pt>
    <dgm:pt modelId="{CE17753D-C667-402B-8684-FD970F6503DB}" type="sibTrans" cxnId="{62B224A3-1F8D-4B8B-9E5A-EB2BFEFB344C}">
      <dgm:prSet/>
      <dgm:spPr/>
      <dgm:t>
        <a:bodyPr/>
        <a:lstStyle/>
        <a:p>
          <a:endParaRPr lang="ru-RU"/>
        </a:p>
      </dgm:t>
    </dgm:pt>
    <dgm:pt modelId="{E6860D2C-E642-4821-9A4C-155725A0BA0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solidFill>
                <a:schemeClr val="tx2"/>
              </a:solidFill>
              <a:effectLst/>
              <a:latin typeface="Times New Roman" pitchFamily="18" charset="0"/>
            </a:rPr>
            <a:t>Февраль 1917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solidFill>
                <a:schemeClr val="tx2"/>
              </a:solidFill>
              <a:effectLst/>
              <a:latin typeface="Times New Roman" pitchFamily="18" charset="0"/>
            </a:rPr>
            <a:t>свержение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solidFill>
                <a:schemeClr val="tx2"/>
              </a:solidFill>
              <a:effectLst/>
              <a:latin typeface="Times New Roman" pitchFamily="18" charset="0"/>
            </a:rPr>
            <a:t>самодержавия</a:t>
          </a:r>
        </a:p>
      </dgm:t>
    </dgm:pt>
    <dgm:pt modelId="{A9204A8E-46D9-44AF-82DA-27ADBEFAB1A9}" type="parTrans" cxnId="{D3EF04B1-9452-46CF-84EA-20ABA18E719F}">
      <dgm:prSet/>
      <dgm:spPr/>
      <dgm:t>
        <a:bodyPr/>
        <a:lstStyle/>
        <a:p>
          <a:endParaRPr lang="ru-RU"/>
        </a:p>
      </dgm:t>
    </dgm:pt>
    <dgm:pt modelId="{62AA4C30-33A9-4F46-8B32-6F3DE357D4A8}" type="sibTrans" cxnId="{D3EF04B1-9452-46CF-84EA-20ABA18E719F}">
      <dgm:prSet/>
      <dgm:spPr/>
      <dgm:t>
        <a:bodyPr/>
        <a:lstStyle/>
        <a:p>
          <a:endParaRPr lang="ru-RU"/>
        </a:p>
      </dgm:t>
    </dgm:pt>
    <dgm:pt modelId="{9515933B-F84A-4860-9620-1B82D164B4E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solidFill>
                <a:schemeClr val="tx2"/>
              </a:solidFill>
              <a:effectLst/>
              <a:latin typeface="Times New Roman" pitchFamily="18" charset="0"/>
            </a:rPr>
            <a:t>Октябрь 1917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solidFill>
                <a:schemeClr val="tx2"/>
              </a:solidFill>
              <a:effectLst/>
              <a:latin typeface="Times New Roman" pitchFamily="18" charset="0"/>
            </a:rPr>
            <a:t>приход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solidFill>
                <a:schemeClr val="tx2"/>
              </a:solidFill>
              <a:effectLst/>
              <a:latin typeface="Times New Roman" pitchFamily="18" charset="0"/>
            </a:rPr>
            <a:t>большевиков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solidFill>
                <a:schemeClr val="tx2"/>
              </a:solidFill>
              <a:effectLst/>
              <a:latin typeface="Times New Roman" pitchFamily="18" charset="0"/>
            </a:rPr>
            <a:t>к власти</a:t>
          </a:r>
        </a:p>
      </dgm:t>
    </dgm:pt>
    <dgm:pt modelId="{36EF0BCE-B515-45D0-97EB-21E2B57E2DFA}" type="parTrans" cxnId="{A13D357E-67F9-4B36-A22F-23E2F869F1B7}">
      <dgm:prSet/>
      <dgm:spPr/>
      <dgm:t>
        <a:bodyPr/>
        <a:lstStyle/>
        <a:p>
          <a:endParaRPr lang="ru-RU"/>
        </a:p>
      </dgm:t>
    </dgm:pt>
    <dgm:pt modelId="{3512FF7E-F298-4EAC-92A0-06A7E2C0D893}" type="sibTrans" cxnId="{A13D357E-67F9-4B36-A22F-23E2F869F1B7}">
      <dgm:prSet/>
      <dgm:spPr/>
      <dgm:t>
        <a:bodyPr/>
        <a:lstStyle/>
        <a:p>
          <a:endParaRPr lang="ru-RU"/>
        </a:p>
      </dgm:t>
    </dgm:pt>
    <dgm:pt modelId="{C0D4D5CE-0339-4CBD-BC25-0E862336DAEC}">
      <dgm:prSet/>
      <dgm:spPr/>
      <dgm:t>
        <a:bodyPr/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folHlink"/>
            </a:buClr>
            <a:buSzPct val="90000"/>
            <a:buFont typeface="Wingdings" pitchFamily="2" charset="2"/>
            <a:buNone/>
            <a:tabLst/>
          </a:pPr>
          <a:r>
            <a:rPr kumimoji="0" lang="ru-RU" b="0" i="0" u="none" strike="noStrike" cap="none" normalizeH="0" baseline="0" dirty="0" smtClean="0">
              <a:ln/>
              <a:solidFill>
                <a:schemeClr val="tx2"/>
              </a:solidFill>
              <a:effectLst/>
              <a:latin typeface="Times New Roman" pitchFamily="18" charset="0"/>
            </a:rPr>
            <a:t>Май 1918 - мятеж 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folHlink"/>
            </a:buClr>
            <a:buSzPct val="90000"/>
            <a:buFont typeface="Wingdings" pitchFamily="2" charset="2"/>
            <a:buNone/>
            <a:tabLst/>
          </a:pPr>
          <a:r>
            <a:rPr kumimoji="0" lang="ru-RU" b="0" i="0" u="none" strike="noStrike" cap="none" normalizeH="0" baseline="0" dirty="0" smtClean="0">
              <a:ln/>
              <a:solidFill>
                <a:schemeClr val="tx2"/>
              </a:solidFill>
              <a:effectLst/>
              <a:latin typeface="Times New Roman" pitchFamily="18" charset="0"/>
            </a:rPr>
            <a:t>Чехословацкого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folHlink"/>
            </a:buClr>
            <a:buSzPct val="90000"/>
            <a:buFont typeface="Wingdings" pitchFamily="2" charset="2"/>
            <a:buNone/>
            <a:tabLst/>
          </a:pPr>
          <a:r>
            <a:rPr kumimoji="0" lang="ru-RU" b="0" i="0" u="none" strike="noStrike" cap="none" normalizeH="0" baseline="0" dirty="0" smtClean="0">
              <a:ln/>
              <a:solidFill>
                <a:schemeClr val="tx2"/>
              </a:solidFill>
              <a:effectLst/>
              <a:latin typeface="Times New Roman" pitchFamily="18" charset="0"/>
            </a:rPr>
            <a:t> корпуса 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folHlink"/>
            </a:buClr>
            <a:buSzPct val="90000"/>
            <a:buFont typeface="Wingdings" pitchFamily="2" charset="2"/>
            <a:buNone/>
            <a:tabLst/>
          </a:pPr>
          <a:r>
            <a:rPr kumimoji="0" lang="ru-RU" b="0" i="0" u="none" strike="noStrike" cap="none" normalizeH="0" baseline="0" dirty="0" smtClean="0">
              <a:ln/>
              <a:solidFill>
                <a:schemeClr val="tx2"/>
              </a:solidFill>
              <a:effectLst/>
              <a:latin typeface="Times New Roman" pitchFamily="18" charset="0"/>
            </a:rPr>
            <a:t>в России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0" i="0" u="none" strike="noStrike" cap="none" normalizeH="0" baseline="0" dirty="0" smtClean="0">
            <a:ln/>
            <a:solidFill>
              <a:schemeClr val="tx2"/>
            </a:solidFill>
            <a:effectLst/>
            <a:latin typeface="Times New Roman" pitchFamily="18" charset="0"/>
          </a:endParaRPr>
        </a:p>
      </dgm:t>
    </dgm:pt>
    <dgm:pt modelId="{B2C98935-4B2F-42B2-AC85-70B4CD3ED60F}" type="parTrans" cxnId="{E491668C-B0FD-4B0C-9529-E6AB3DD335DF}">
      <dgm:prSet/>
      <dgm:spPr/>
      <dgm:t>
        <a:bodyPr/>
        <a:lstStyle/>
        <a:p>
          <a:endParaRPr lang="ru-RU"/>
        </a:p>
      </dgm:t>
    </dgm:pt>
    <dgm:pt modelId="{6653F6F0-068C-4F1E-8302-CB63A5D7A33A}" type="sibTrans" cxnId="{E491668C-B0FD-4B0C-9529-E6AB3DD335DF}">
      <dgm:prSet/>
      <dgm:spPr/>
      <dgm:t>
        <a:bodyPr/>
        <a:lstStyle/>
        <a:p>
          <a:endParaRPr lang="ru-RU"/>
        </a:p>
      </dgm:t>
    </dgm:pt>
    <dgm:pt modelId="{13627D79-F31D-4571-B36F-AC8E94FF5413}" type="pres">
      <dgm:prSet presAssocID="{A1CC6F02-83BC-4B37-B873-F90052ADD6E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DAC13F2-3BE7-4234-96E1-9332B49A9575}" type="pres">
      <dgm:prSet presAssocID="{377873F3-A499-4D0A-A35B-DDCB3A96BE57}" presName="hierRoot1" presStyleCnt="0">
        <dgm:presLayoutVars>
          <dgm:hierBranch/>
        </dgm:presLayoutVars>
      </dgm:prSet>
      <dgm:spPr/>
    </dgm:pt>
    <dgm:pt modelId="{A3F5398C-EF15-4CCA-873C-E6A69B99DD66}" type="pres">
      <dgm:prSet presAssocID="{377873F3-A499-4D0A-A35B-DDCB3A96BE57}" presName="rootComposite1" presStyleCnt="0"/>
      <dgm:spPr/>
    </dgm:pt>
    <dgm:pt modelId="{BC619B62-A95D-486D-8403-430261D42F64}" type="pres">
      <dgm:prSet presAssocID="{377873F3-A499-4D0A-A35B-DDCB3A96BE57}" presName="rootText1" presStyleLbl="node0" presStyleIdx="0" presStyleCnt="1" custScaleX="1783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5708FE-725D-4C15-BB58-A3CBB1DE0B9D}" type="pres">
      <dgm:prSet presAssocID="{377873F3-A499-4D0A-A35B-DDCB3A96BE5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3B53075-2A43-494F-A46A-A33F34B4F0A4}" type="pres">
      <dgm:prSet presAssocID="{377873F3-A499-4D0A-A35B-DDCB3A96BE57}" presName="hierChild2" presStyleCnt="0"/>
      <dgm:spPr/>
    </dgm:pt>
    <dgm:pt modelId="{3F699EC0-D47E-4C52-8FEA-64EB00D60582}" type="pres">
      <dgm:prSet presAssocID="{A9204A8E-46D9-44AF-82DA-27ADBEFAB1A9}" presName="Name35" presStyleLbl="parChTrans1D2" presStyleIdx="0" presStyleCnt="3"/>
      <dgm:spPr/>
      <dgm:t>
        <a:bodyPr/>
        <a:lstStyle/>
        <a:p>
          <a:endParaRPr lang="ru-RU"/>
        </a:p>
      </dgm:t>
    </dgm:pt>
    <dgm:pt modelId="{7614DEBF-96DE-4718-A627-D0BC8AC09EFE}" type="pres">
      <dgm:prSet presAssocID="{E6860D2C-E642-4821-9A4C-155725A0BA0E}" presName="hierRoot2" presStyleCnt="0">
        <dgm:presLayoutVars>
          <dgm:hierBranch/>
        </dgm:presLayoutVars>
      </dgm:prSet>
      <dgm:spPr/>
    </dgm:pt>
    <dgm:pt modelId="{26E88AAF-B8D9-4C50-8534-36B952FC7E40}" type="pres">
      <dgm:prSet presAssocID="{E6860D2C-E642-4821-9A4C-155725A0BA0E}" presName="rootComposite" presStyleCnt="0"/>
      <dgm:spPr/>
    </dgm:pt>
    <dgm:pt modelId="{D87F8135-A2D3-4B2C-B904-73747A3C0E28}" type="pres">
      <dgm:prSet presAssocID="{E6860D2C-E642-4821-9A4C-155725A0BA0E}" presName="rootText" presStyleLbl="node2" presStyleIdx="0" presStyleCnt="3" custScaleY="1717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C60B9D-CA44-4A2F-B192-F4D44174DA93}" type="pres">
      <dgm:prSet presAssocID="{E6860D2C-E642-4821-9A4C-155725A0BA0E}" presName="rootConnector" presStyleLbl="node2" presStyleIdx="0" presStyleCnt="3"/>
      <dgm:spPr/>
      <dgm:t>
        <a:bodyPr/>
        <a:lstStyle/>
        <a:p>
          <a:endParaRPr lang="ru-RU"/>
        </a:p>
      </dgm:t>
    </dgm:pt>
    <dgm:pt modelId="{EE9024F4-F63A-4615-B46D-1F29A9E12498}" type="pres">
      <dgm:prSet presAssocID="{E6860D2C-E642-4821-9A4C-155725A0BA0E}" presName="hierChild4" presStyleCnt="0"/>
      <dgm:spPr/>
    </dgm:pt>
    <dgm:pt modelId="{2FEFCF27-B822-4B3C-8D58-C2AC507019D1}" type="pres">
      <dgm:prSet presAssocID="{E6860D2C-E642-4821-9A4C-155725A0BA0E}" presName="hierChild5" presStyleCnt="0"/>
      <dgm:spPr/>
    </dgm:pt>
    <dgm:pt modelId="{70E43A0D-3A08-414C-983D-65BEB84295BC}" type="pres">
      <dgm:prSet presAssocID="{36EF0BCE-B515-45D0-97EB-21E2B57E2DFA}" presName="Name35" presStyleLbl="parChTrans1D2" presStyleIdx="1" presStyleCnt="3"/>
      <dgm:spPr/>
      <dgm:t>
        <a:bodyPr/>
        <a:lstStyle/>
        <a:p>
          <a:endParaRPr lang="ru-RU"/>
        </a:p>
      </dgm:t>
    </dgm:pt>
    <dgm:pt modelId="{33871CE6-94DB-447D-8B16-BCA707AFF21C}" type="pres">
      <dgm:prSet presAssocID="{9515933B-F84A-4860-9620-1B82D164B4E6}" presName="hierRoot2" presStyleCnt="0">
        <dgm:presLayoutVars>
          <dgm:hierBranch/>
        </dgm:presLayoutVars>
      </dgm:prSet>
      <dgm:spPr/>
    </dgm:pt>
    <dgm:pt modelId="{091E0E68-BA58-4CAF-BE76-29562FCA3804}" type="pres">
      <dgm:prSet presAssocID="{9515933B-F84A-4860-9620-1B82D164B4E6}" presName="rootComposite" presStyleCnt="0"/>
      <dgm:spPr/>
    </dgm:pt>
    <dgm:pt modelId="{7B819641-057E-403E-96F5-DD076C2891A3}" type="pres">
      <dgm:prSet presAssocID="{9515933B-F84A-4860-9620-1B82D164B4E6}" presName="rootText" presStyleLbl="node2" presStyleIdx="1" presStyleCnt="3" custScaleY="1709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2D3E02-6359-4020-BA2E-B1C62B10EF92}" type="pres">
      <dgm:prSet presAssocID="{9515933B-F84A-4860-9620-1B82D164B4E6}" presName="rootConnector" presStyleLbl="node2" presStyleIdx="1" presStyleCnt="3"/>
      <dgm:spPr/>
      <dgm:t>
        <a:bodyPr/>
        <a:lstStyle/>
        <a:p>
          <a:endParaRPr lang="ru-RU"/>
        </a:p>
      </dgm:t>
    </dgm:pt>
    <dgm:pt modelId="{05BB78DA-B9CA-49C2-B505-FC63A814E7E5}" type="pres">
      <dgm:prSet presAssocID="{9515933B-F84A-4860-9620-1B82D164B4E6}" presName="hierChild4" presStyleCnt="0"/>
      <dgm:spPr/>
    </dgm:pt>
    <dgm:pt modelId="{25567BDC-549B-45B3-AAA2-F19A245C27D0}" type="pres">
      <dgm:prSet presAssocID="{9515933B-F84A-4860-9620-1B82D164B4E6}" presName="hierChild5" presStyleCnt="0"/>
      <dgm:spPr/>
    </dgm:pt>
    <dgm:pt modelId="{31000A5A-6997-473F-ADFC-1F131E394905}" type="pres">
      <dgm:prSet presAssocID="{B2C98935-4B2F-42B2-AC85-70B4CD3ED60F}" presName="Name35" presStyleLbl="parChTrans1D2" presStyleIdx="2" presStyleCnt="3"/>
      <dgm:spPr/>
      <dgm:t>
        <a:bodyPr/>
        <a:lstStyle/>
        <a:p>
          <a:endParaRPr lang="ru-RU"/>
        </a:p>
      </dgm:t>
    </dgm:pt>
    <dgm:pt modelId="{7A6B2CD3-6BBE-471B-8365-1E194D25113D}" type="pres">
      <dgm:prSet presAssocID="{C0D4D5CE-0339-4CBD-BC25-0E862336DAEC}" presName="hierRoot2" presStyleCnt="0">
        <dgm:presLayoutVars>
          <dgm:hierBranch/>
        </dgm:presLayoutVars>
      </dgm:prSet>
      <dgm:spPr/>
    </dgm:pt>
    <dgm:pt modelId="{50752077-70BC-46E2-A3CD-5739F9A33E20}" type="pres">
      <dgm:prSet presAssocID="{C0D4D5CE-0339-4CBD-BC25-0E862336DAEC}" presName="rootComposite" presStyleCnt="0"/>
      <dgm:spPr/>
    </dgm:pt>
    <dgm:pt modelId="{3A8B8872-8BCB-4EA8-9EAC-A0CC4962721A}" type="pres">
      <dgm:prSet presAssocID="{C0D4D5CE-0339-4CBD-BC25-0E862336DAEC}" presName="rootText" presStyleLbl="node2" presStyleIdx="2" presStyleCnt="3" custScaleY="1709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703F42-028F-4456-876F-A4C2A65AECF9}" type="pres">
      <dgm:prSet presAssocID="{C0D4D5CE-0339-4CBD-BC25-0E862336DAEC}" presName="rootConnector" presStyleLbl="node2" presStyleIdx="2" presStyleCnt="3"/>
      <dgm:spPr/>
      <dgm:t>
        <a:bodyPr/>
        <a:lstStyle/>
        <a:p>
          <a:endParaRPr lang="ru-RU"/>
        </a:p>
      </dgm:t>
    </dgm:pt>
    <dgm:pt modelId="{647182D7-22BA-44D8-A8C3-911DBAA62413}" type="pres">
      <dgm:prSet presAssocID="{C0D4D5CE-0339-4CBD-BC25-0E862336DAEC}" presName="hierChild4" presStyleCnt="0"/>
      <dgm:spPr/>
    </dgm:pt>
    <dgm:pt modelId="{D44E3808-639D-4931-AF19-F5F389D24F70}" type="pres">
      <dgm:prSet presAssocID="{C0D4D5CE-0339-4CBD-BC25-0E862336DAEC}" presName="hierChild5" presStyleCnt="0"/>
      <dgm:spPr/>
    </dgm:pt>
    <dgm:pt modelId="{9EEBA593-BB51-4511-ADAB-BB80CE1B9833}" type="pres">
      <dgm:prSet presAssocID="{377873F3-A499-4D0A-A35B-DDCB3A96BE57}" presName="hierChild3" presStyleCnt="0"/>
      <dgm:spPr/>
    </dgm:pt>
  </dgm:ptLst>
  <dgm:cxnLst>
    <dgm:cxn modelId="{4F01C11B-3F68-455C-9B61-A53E23A0361E}" type="presOf" srcId="{9515933B-F84A-4860-9620-1B82D164B4E6}" destId="{7B819641-057E-403E-96F5-DD076C2891A3}" srcOrd="0" destOrd="0" presId="urn:microsoft.com/office/officeart/2005/8/layout/orgChart1"/>
    <dgm:cxn modelId="{1F499AB4-1545-47B5-BEF8-BFAC876B8A1D}" type="presOf" srcId="{C0D4D5CE-0339-4CBD-BC25-0E862336DAEC}" destId="{3A8B8872-8BCB-4EA8-9EAC-A0CC4962721A}" srcOrd="0" destOrd="0" presId="urn:microsoft.com/office/officeart/2005/8/layout/orgChart1"/>
    <dgm:cxn modelId="{3C4BC53C-39CE-4E88-BFF6-3CD0A71D8FAE}" type="presOf" srcId="{B2C98935-4B2F-42B2-AC85-70B4CD3ED60F}" destId="{31000A5A-6997-473F-ADFC-1F131E394905}" srcOrd="0" destOrd="0" presId="urn:microsoft.com/office/officeart/2005/8/layout/orgChart1"/>
    <dgm:cxn modelId="{F30A9058-B035-4181-9645-B1420C87E9DC}" type="presOf" srcId="{9515933B-F84A-4860-9620-1B82D164B4E6}" destId="{242D3E02-6359-4020-BA2E-B1C62B10EF92}" srcOrd="1" destOrd="0" presId="urn:microsoft.com/office/officeart/2005/8/layout/orgChart1"/>
    <dgm:cxn modelId="{A13D357E-67F9-4B36-A22F-23E2F869F1B7}" srcId="{377873F3-A499-4D0A-A35B-DDCB3A96BE57}" destId="{9515933B-F84A-4860-9620-1B82D164B4E6}" srcOrd="1" destOrd="0" parTransId="{36EF0BCE-B515-45D0-97EB-21E2B57E2DFA}" sibTransId="{3512FF7E-F298-4EAC-92A0-06A7E2C0D893}"/>
    <dgm:cxn modelId="{46F04585-B046-4B40-835E-5E4A40A675EA}" type="presOf" srcId="{36EF0BCE-B515-45D0-97EB-21E2B57E2DFA}" destId="{70E43A0D-3A08-414C-983D-65BEB84295BC}" srcOrd="0" destOrd="0" presId="urn:microsoft.com/office/officeart/2005/8/layout/orgChart1"/>
    <dgm:cxn modelId="{E737F13B-D8E8-4434-9BD0-48657AA7A2C9}" type="presOf" srcId="{377873F3-A499-4D0A-A35B-DDCB3A96BE57}" destId="{545708FE-725D-4C15-BB58-A3CBB1DE0B9D}" srcOrd="1" destOrd="0" presId="urn:microsoft.com/office/officeart/2005/8/layout/orgChart1"/>
    <dgm:cxn modelId="{BD8D4011-C699-43E0-8E27-574C45233D99}" type="presOf" srcId="{E6860D2C-E642-4821-9A4C-155725A0BA0E}" destId="{D87F8135-A2D3-4B2C-B904-73747A3C0E28}" srcOrd="0" destOrd="0" presId="urn:microsoft.com/office/officeart/2005/8/layout/orgChart1"/>
    <dgm:cxn modelId="{62B224A3-1F8D-4B8B-9E5A-EB2BFEFB344C}" srcId="{A1CC6F02-83BC-4B37-B873-F90052ADD6EC}" destId="{377873F3-A499-4D0A-A35B-DDCB3A96BE57}" srcOrd="0" destOrd="0" parTransId="{58ED4570-877A-4F31-BE26-708BEC2665F5}" sibTransId="{CE17753D-C667-402B-8684-FD970F6503DB}"/>
    <dgm:cxn modelId="{0F7177BB-01D5-4FC1-BEA3-E9EB702F5525}" type="presOf" srcId="{A1CC6F02-83BC-4B37-B873-F90052ADD6EC}" destId="{13627D79-F31D-4571-B36F-AC8E94FF5413}" srcOrd="0" destOrd="0" presId="urn:microsoft.com/office/officeart/2005/8/layout/orgChart1"/>
    <dgm:cxn modelId="{E491668C-B0FD-4B0C-9529-E6AB3DD335DF}" srcId="{377873F3-A499-4D0A-A35B-DDCB3A96BE57}" destId="{C0D4D5CE-0339-4CBD-BC25-0E862336DAEC}" srcOrd="2" destOrd="0" parTransId="{B2C98935-4B2F-42B2-AC85-70B4CD3ED60F}" sibTransId="{6653F6F0-068C-4F1E-8302-CB63A5D7A33A}"/>
    <dgm:cxn modelId="{EAD19044-DE83-49C8-BDA6-5368AF008C9D}" type="presOf" srcId="{377873F3-A499-4D0A-A35B-DDCB3A96BE57}" destId="{BC619B62-A95D-486D-8403-430261D42F64}" srcOrd="0" destOrd="0" presId="urn:microsoft.com/office/officeart/2005/8/layout/orgChart1"/>
    <dgm:cxn modelId="{76E8E95B-0418-4050-B743-E0EDF940CE6E}" type="presOf" srcId="{A9204A8E-46D9-44AF-82DA-27ADBEFAB1A9}" destId="{3F699EC0-D47E-4C52-8FEA-64EB00D60582}" srcOrd="0" destOrd="0" presId="urn:microsoft.com/office/officeart/2005/8/layout/orgChart1"/>
    <dgm:cxn modelId="{D3EF04B1-9452-46CF-84EA-20ABA18E719F}" srcId="{377873F3-A499-4D0A-A35B-DDCB3A96BE57}" destId="{E6860D2C-E642-4821-9A4C-155725A0BA0E}" srcOrd="0" destOrd="0" parTransId="{A9204A8E-46D9-44AF-82DA-27ADBEFAB1A9}" sibTransId="{62AA4C30-33A9-4F46-8B32-6F3DE357D4A8}"/>
    <dgm:cxn modelId="{B61CCD76-2FFD-4C05-8B8C-3CFFCD00EA74}" type="presOf" srcId="{C0D4D5CE-0339-4CBD-BC25-0E862336DAEC}" destId="{7D703F42-028F-4456-876F-A4C2A65AECF9}" srcOrd="1" destOrd="0" presId="urn:microsoft.com/office/officeart/2005/8/layout/orgChart1"/>
    <dgm:cxn modelId="{8D394734-7A9A-49C7-AFDB-CBD24B8861B5}" type="presOf" srcId="{E6860D2C-E642-4821-9A4C-155725A0BA0E}" destId="{99C60B9D-CA44-4A2F-B192-F4D44174DA93}" srcOrd="1" destOrd="0" presId="urn:microsoft.com/office/officeart/2005/8/layout/orgChart1"/>
    <dgm:cxn modelId="{1D5B296D-27E1-46A3-B742-5A3C489BD41A}" type="presParOf" srcId="{13627D79-F31D-4571-B36F-AC8E94FF5413}" destId="{5DAC13F2-3BE7-4234-96E1-9332B49A9575}" srcOrd="0" destOrd="0" presId="urn:microsoft.com/office/officeart/2005/8/layout/orgChart1"/>
    <dgm:cxn modelId="{FB9E9897-232F-416E-8398-BE2B0F4C2667}" type="presParOf" srcId="{5DAC13F2-3BE7-4234-96E1-9332B49A9575}" destId="{A3F5398C-EF15-4CCA-873C-E6A69B99DD66}" srcOrd="0" destOrd="0" presId="urn:microsoft.com/office/officeart/2005/8/layout/orgChart1"/>
    <dgm:cxn modelId="{7AB56D1D-1C2B-44E6-BBD4-3F674F9A80E7}" type="presParOf" srcId="{A3F5398C-EF15-4CCA-873C-E6A69B99DD66}" destId="{BC619B62-A95D-486D-8403-430261D42F64}" srcOrd="0" destOrd="0" presId="urn:microsoft.com/office/officeart/2005/8/layout/orgChart1"/>
    <dgm:cxn modelId="{AA61D705-8EC8-488E-9870-79F3AD462E13}" type="presParOf" srcId="{A3F5398C-EF15-4CCA-873C-E6A69B99DD66}" destId="{545708FE-725D-4C15-BB58-A3CBB1DE0B9D}" srcOrd="1" destOrd="0" presId="urn:microsoft.com/office/officeart/2005/8/layout/orgChart1"/>
    <dgm:cxn modelId="{FDC997DE-A374-43ED-85E7-1F9ABAE49F44}" type="presParOf" srcId="{5DAC13F2-3BE7-4234-96E1-9332B49A9575}" destId="{43B53075-2A43-494F-A46A-A33F34B4F0A4}" srcOrd="1" destOrd="0" presId="urn:microsoft.com/office/officeart/2005/8/layout/orgChart1"/>
    <dgm:cxn modelId="{AE11E631-8846-47E6-B9A0-607E4BBF25C7}" type="presParOf" srcId="{43B53075-2A43-494F-A46A-A33F34B4F0A4}" destId="{3F699EC0-D47E-4C52-8FEA-64EB00D60582}" srcOrd="0" destOrd="0" presId="urn:microsoft.com/office/officeart/2005/8/layout/orgChart1"/>
    <dgm:cxn modelId="{4CE0D671-8A69-4A1F-932F-2D24A3BF1B48}" type="presParOf" srcId="{43B53075-2A43-494F-A46A-A33F34B4F0A4}" destId="{7614DEBF-96DE-4718-A627-D0BC8AC09EFE}" srcOrd="1" destOrd="0" presId="urn:microsoft.com/office/officeart/2005/8/layout/orgChart1"/>
    <dgm:cxn modelId="{8B66805F-E5FA-408F-BF4C-26C17C1E8846}" type="presParOf" srcId="{7614DEBF-96DE-4718-A627-D0BC8AC09EFE}" destId="{26E88AAF-B8D9-4C50-8534-36B952FC7E40}" srcOrd="0" destOrd="0" presId="urn:microsoft.com/office/officeart/2005/8/layout/orgChart1"/>
    <dgm:cxn modelId="{C5B28117-80B8-4DE1-AABD-160C74715012}" type="presParOf" srcId="{26E88AAF-B8D9-4C50-8534-36B952FC7E40}" destId="{D87F8135-A2D3-4B2C-B904-73747A3C0E28}" srcOrd="0" destOrd="0" presId="urn:microsoft.com/office/officeart/2005/8/layout/orgChart1"/>
    <dgm:cxn modelId="{285EBAAA-254F-4B59-9C0F-274459DF107D}" type="presParOf" srcId="{26E88AAF-B8D9-4C50-8534-36B952FC7E40}" destId="{99C60B9D-CA44-4A2F-B192-F4D44174DA93}" srcOrd="1" destOrd="0" presId="urn:microsoft.com/office/officeart/2005/8/layout/orgChart1"/>
    <dgm:cxn modelId="{27CA41D2-6961-477A-B8A5-AD811760EE64}" type="presParOf" srcId="{7614DEBF-96DE-4718-A627-D0BC8AC09EFE}" destId="{EE9024F4-F63A-4615-B46D-1F29A9E12498}" srcOrd="1" destOrd="0" presId="urn:microsoft.com/office/officeart/2005/8/layout/orgChart1"/>
    <dgm:cxn modelId="{413044F9-BBCB-4049-84E6-2207EF6065EA}" type="presParOf" srcId="{7614DEBF-96DE-4718-A627-D0BC8AC09EFE}" destId="{2FEFCF27-B822-4B3C-8D58-C2AC507019D1}" srcOrd="2" destOrd="0" presId="urn:microsoft.com/office/officeart/2005/8/layout/orgChart1"/>
    <dgm:cxn modelId="{C3B61AE3-1241-4E58-8EB0-2EDA3C2584D9}" type="presParOf" srcId="{43B53075-2A43-494F-A46A-A33F34B4F0A4}" destId="{70E43A0D-3A08-414C-983D-65BEB84295BC}" srcOrd="2" destOrd="0" presId="urn:microsoft.com/office/officeart/2005/8/layout/orgChart1"/>
    <dgm:cxn modelId="{F34F66A7-44E1-4A25-B8D6-4262B358D184}" type="presParOf" srcId="{43B53075-2A43-494F-A46A-A33F34B4F0A4}" destId="{33871CE6-94DB-447D-8B16-BCA707AFF21C}" srcOrd="3" destOrd="0" presId="urn:microsoft.com/office/officeart/2005/8/layout/orgChart1"/>
    <dgm:cxn modelId="{51508831-7B77-4B05-93C0-BE78490726F6}" type="presParOf" srcId="{33871CE6-94DB-447D-8B16-BCA707AFF21C}" destId="{091E0E68-BA58-4CAF-BE76-29562FCA3804}" srcOrd="0" destOrd="0" presId="urn:microsoft.com/office/officeart/2005/8/layout/orgChart1"/>
    <dgm:cxn modelId="{21720CEC-1B37-434B-B700-74268F9860CE}" type="presParOf" srcId="{091E0E68-BA58-4CAF-BE76-29562FCA3804}" destId="{7B819641-057E-403E-96F5-DD076C2891A3}" srcOrd="0" destOrd="0" presId="urn:microsoft.com/office/officeart/2005/8/layout/orgChart1"/>
    <dgm:cxn modelId="{53A6857B-D426-4166-9487-A37A6C7AFF7B}" type="presParOf" srcId="{091E0E68-BA58-4CAF-BE76-29562FCA3804}" destId="{242D3E02-6359-4020-BA2E-B1C62B10EF92}" srcOrd="1" destOrd="0" presId="urn:microsoft.com/office/officeart/2005/8/layout/orgChart1"/>
    <dgm:cxn modelId="{859D339D-6132-4F85-896F-8494334CFEFF}" type="presParOf" srcId="{33871CE6-94DB-447D-8B16-BCA707AFF21C}" destId="{05BB78DA-B9CA-49C2-B505-FC63A814E7E5}" srcOrd="1" destOrd="0" presId="urn:microsoft.com/office/officeart/2005/8/layout/orgChart1"/>
    <dgm:cxn modelId="{42611473-0C80-4E8D-B975-0BF29D0034F1}" type="presParOf" srcId="{33871CE6-94DB-447D-8B16-BCA707AFF21C}" destId="{25567BDC-549B-45B3-AAA2-F19A245C27D0}" srcOrd="2" destOrd="0" presId="urn:microsoft.com/office/officeart/2005/8/layout/orgChart1"/>
    <dgm:cxn modelId="{46E1E2B7-8175-4247-8D53-82EAAACD1196}" type="presParOf" srcId="{43B53075-2A43-494F-A46A-A33F34B4F0A4}" destId="{31000A5A-6997-473F-ADFC-1F131E394905}" srcOrd="4" destOrd="0" presId="urn:microsoft.com/office/officeart/2005/8/layout/orgChart1"/>
    <dgm:cxn modelId="{03A30112-33A5-4117-BD34-E2DB9F2702C8}" type="presParOf" srcId="{43B53075-2A43-494F-A46A-A33F34B4F0A4}" destId="{7A6B2CD3-6BBE-471B-8365-1E194D25113D}" srcOrd="5" destOrd="0" presId="urn:microsoft.com/office/officeart/2005/8/layout/orgChart1"/>
    <dgm:cxn modelId="{18637462-A249-4182-BC34-9EF8FE05BE75}" type="presParOf" srcId="{7A6B2CD3-6BBE-471B-8365-1E194D25113D}" destId="{50752077-70BC-46E2-A3CD-5739F9A33E20}" srcOrd="0" destOrd="0" presId="urn:microsoft.com/office/officeart/2005/8/layout/orgChart1"/>
    <dgm:cxn modelId="{C3DB572E-64EA-497D-A556-9CC655CDAC9F}" type="presParOf" srcId="{50752077-70BC-46E2-A3CD-5739F9A33E20}" destId="{3A8B8872-8BCB-4EA8-9EAC-A0CC4962721A}" srcOrd="0" destOrd="0" presId="urn:microsoft.com/office/officeart/2005/8/layout/orgChart1"/>
    <dgm:cxn modelId="{DB9E6A01-9845-4E17-B7F8-1069DD8E8979}" type="presParOf" srcId="{50752077-70BC-46E2-A3CD-5739F9A33E20}" destId="{7D703F42-028F-4456-876F-A4C2A65AECF9}" srcOrd="1" destOrd="0" presId="urn:microsoft.com/office/officeart/2005/8/layout/orgChart1"/>
    <dgm:cxn modelId="{6D165007-4348-4AAB-87F2-A4F47B1D1E1F}" type="presParOf" srcId="{7A6B2CD3-6BBE-471B-8365-1E194D25113D}" destId="{647182D7-22BA-44D8-A8C3-911DBAA62413}" srcOrd="1" destOrd="0" presId="urn:microsoft.com/office/officeart/2005/8/layout/orgChart1"/>
    <dgm:cxn modelId="{6FBB29F4-0C06-4895-B805-4927ED2964BB}" type="presParOf" srcId="{7A6B2CD3-6BBE-471B-8365-1E194D25113D}" destId="{D44E3808-639D-4931-AF19-F5F389D24F70}" srcOrd="2" destOrd="0" presId="urn:microsoft.com/office/officeart/2005/8/layout/orgChart1"/>
    <dgm:cxn modelId="{4DC51BC6-1FDA-4BB6-B8D8-DFBB8CA51D20}" type="presParOf" srcId="{5DAC13F2-3BE7-4234-96E1-9332B49A9575}" destId="{9EEBA593-BB51-4511-ADAB-BB80CE1B983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6884D2-B006-44DA-AD64-97A5C92BBD26}" type="doc">
      <dgm:prSet loTypeId="urn:microsoft.com/office/officeart/2005/8/layout/pList2#1" loCatId="list" qsTypeId="urn:microsoft.com/office/officeart/2005/8/quickstyle/simple1" qsCatId="simple" csTypeId="urn:microsoft.com/office/officeart/2005/8/colors/accent0_1" csCatId="mainScheme" phldr="1"/>
      <dgm:spPr/>
    </dgm:pt>
    <dgm:pt modelId="{DCD8DAA6-E4C6-4CD1-87BD-717AC1A288BA}">
      <dgm:prSet phldrT="[Текст]"/>
      <dgm:spPr/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Колчак</a:t>
          </a:r>
          <a:endParaRPr lang="ru-RU" dirty="0">
            <a:solidFill>
              <a:schemeClr val="tx2"/>
            </a:solidFill>
          </a:endParaRPr>
        </a:p>
      </dgm:t>
    </dgm:pt>
    <dgm:pt modelId="{1063C3A6-52B6-4284-BE04-1488C8310BDA}" type="parTrans" cxnId="{D4CAFEC7-AAAD-45EE-8C18-E9507DC5C753}">
      <dgm:prSet/>
      <dgm:spPr/>
      <dgm:t>
        <a:bodyPr/>
        <a:lstStyle/>
        <a:p>
          <a:endParaRPr lang="ru-RU"/>
        </a:p>
      </dgm:t>
    </dgm:pt>
    <dgm:pt modelId="{44411388-5DB0-4192-92BB-1F28550DCD11}" type="sibTrans" cxnId="{D4CAFEC7-AAAD-45EE-8C18-E9507DC5C753}">
      <dgm:prSet/>
      <dgm:spPr/>
      <dgm:t>
        <a:bodyPr/>
        <a:lstStyle/>
        <a:p>
          <a:endParaRPr lang="ru-RU"/>
        </a:p>
      </dgm:t>
    </dgm:pt>
    <dgm:pt modelId="{E470A8F3-5880-4E2C-A8BA-1155F8A12604}">
      <dgm:prSet phldrT="[Текст]"/>
      <dgm:spPr/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Деникин</a:t>
          </a:r>
          <a:endParaRPr lang="ru-RU" dirty="0">
            <a:solidFill>
              <a:schemeClr val="tx2"/>
            </a:solidFill>
          </a:endParaRPr>
        </a:p>
      </dgm:t>
    </dgm:pt>
    <dgm:pt modelId="{B5BB372A-B643-4874-8E4D-35E7909662F3}" type="parTrans" cxnId="{481E6607-A1E4-45BA-BB9C-7FEBA9AEBF2F}">
      <dgm:prSet/>
      <dgm:spPr/>
      <dgm:t>
        <a:bodyPr/>
        <a:lstStyle/>
        <a:p>
          <a:endParaRPr lang="ru-RU"/>
        </a:p>
      </dgm:t>
    </dgm:pt>
    <dgm:pt modelId="{773CB4E6-DCED-4072-B20D-4977F2672F88}" type="sibTrans" cxnId="{481E6607-A1E4-45BA-BB9C-7FEBA9AEBF2F}">
      <dgm:prSet/>
      <dgm:spPr/>
      <dgm:t>
        <a:bodyPr/>
        <a:lstStyle/>
        <a:p>
          <a:endParaRPr lang="ru-RU"/>
        </a:p>
      </dgm:t>
    </dgm:pt>
    <dgm:pt modelId="{30CE0D26-3AE8-4F64-8F38-B46092675EDF}">
      <dgm:prSet phldrT="[Текст]"/>
      <dgm:spPr/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Врангель</a:t>
          </a:r>
          <a:endParaRPr lang="ru-RU" dirty="0">
            <a:solidFill>
              <a:schemeClr val="tx2"/>
            </a:solidFill>
          </a:endParaRPr>
        </a:p>
      </dgm:t>
    </dgm:pt>
    <dgm:pt modelId="{170797D8-9D45-4218-B87E-82A6A1770652}" type="parTrans" cxnId="{8AE47141-BFB9-488C-91DA-8B01C4B7FB9B}">
      <dgm:prSet/>
      <dgm:spPr/>
      <dgm:t>
        <a:bodyPr/>
        <a:lstStyle/>
        <a:p>
          <a:endParaRPr lang="ru-RU"/>
        </a:p>
      </dgm:t>
    </dgm:pt>
    <dgm:pt modelId="{A661C57F-D049-4B02-A5CE-0620F742D5E1}" type="sibTrans" cxnId="{8AE47141-BFB9-488C-91DA-8B01C4B7FB9B}">
      <dgm:prSet/>
      <dgm:spPr/>
      <dgm:t>
        <a:bodyPr/>
        <a:lstStyle/>
        <a:p>
          <a:endParaRPr lang="ru-RU"/>
        </a:p>
      </dgm:t>
    </dgm:pt>
    <dgm:pt modelId="{49EAE311-DF8A-44FF-A709-40452EC4E177}" type="pres">
      <dgm:prSet presAssocID="{D86884D2-B006-44DA-AD64-97A5C92BBD26}" presName="Name0" presStyleCnt="0">
        <dgm:presLayoutVars>
          <dgm:dir/>
          <dgm:resizeHandles val="exact"/>
        </dgm:presLayoutVars>
      </dgm:prSet>
      <dgm:spPr/>
    </dgm:pt>
    <dgm:pt modelId="{C1C42957-758E-4EF4-9BC7-779FD084565F}" type="pres">
      <dgm:prSet presAssocID="{D86884D2-B006-44DA-AD64-97A5C92BBD26}" presName="bkgdShp" presStyleLbl="alignAccFollowNode1" presStyleIdx="0" presStyleCnt="1"/>
      <dgm:spPr/>
    </dgm:pt>
    <dgm:pt modelId="{EF189390-AFF7-4C6A-A115-7E823BDDD4B8}" type="pres">
      <dgm:prSet presAssocID="{D86884D2-B006-44DA-AD64-97A5C92BBD26}" presName="linComp" presStyleCnt="0"/>
      <dgm:spPr/>
    </dgm:pt>
    <dgm:pt modelId="{B1CE2E5B-2366-4B53-AD45-D8C610F7542D}" type="pres">
      <dgm:prSet presAssocID="{DCD8DAA6-E4C6-4CD1-87BD-717AC1A288BA}" presName="compNode" presStyleCnt="0"/>
      <dgm:spPr/>
    </dgm:pt>
    <dgm:pt modelId="{556B3F01-1EB2-4BEC-85FE-A3A08685A660}" type="pres">
      <dgm:prSet presAssocID="{DCD8DAA6-E4C6-4CD1-87BD-717AC1A288BA}" presName="node" presStyleLbl="node1" presStyleIdx="0" presStyleCnt="3" custScaleY="84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E5E1C0-9E7B-4699-AECB-2A0D9037EB9E}" type="pres">
      <dgm:prSet presAssocID="{DCD8DAA6-E4C6-4CD1-87BD-717AC1A288BA}" presName="invisiNode" presStyleLbl="node1" presStyleIdx="0" presStyleCnt="3"/>
      <dgm:spPr/>
    </dgm:pt>
    <dgm:pt modelId="{0F6BF3D7-D532-423D-AD90-97B77CD6E353}" type="pres">
      <dgm:prSet presAssocID="{DCD8DAA6-E4C6-4CD1-87BD-717AC1A288BA}" presName="imagNode" presStyleLbl="fgImgPlace1" presStyleIdx="0" presStyleCnt="3" custScaleY="16495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D49F895-C04F-434C-A0A6-F9650D44B9BF}" type="pres">
      <dgm:prSet presAssocID="{44411388-5DB0-4192-92BB-1F28550DCD1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9676CCD-0C9C-4C68-8B61-5119F552D256}" type="pres">
      <dgm:prSet presAssocID="{E470A8F3-5880-4E2C-A8BA-1155F8A12604}" presName="compNode" presStyleCnt="0"/>
      <dgm:spPr/>
    </dgm:pt>
    <dgm:pt modelId="{DD199856-BE5F-43C7-9A08-6C549E9F6A81}" type="pres">
      <dgm:prSet presAssocID="{E470A8F3-5880-4E2C-A8BA-1155F8A12604}" presName="node" presStyleLbl="node1" presStyleIdx="1" presStyleCnt="3" custScaleY="84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14DF91-5802-4E05-844B-388A01072DE7}" type="pres">
      <dgm:prSet presAssocID="{E470A8F3-5880-4E2C-A8BA-1155F8A12604}" presName="invisiNode" presStyleLbl="node1" presStyleIdx="1" presStyleCnt="3"/>
      <dgm:spPr/>
    </dgm:pt>
    <dgm:pt modelId="{A93A5046-E06A-4213-A562-AF406584641F}" type="pres">
      <dgm:prSet presAssocID="{E470A8F3-5880-4E2C-A8BA-1155F8A12604}" presName="imagNode" presStyleLbl="fgImgPlace1" presStyleIdx="1" presStyleCnt="3" custScaleY="14792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8A5E9E3-843E-44A1-96E3-589B0B09F7A2}" type="pres">
      <dgm:prSet presAssocID="{773CB4E6-DCED-4072-B20D-4977F2672F8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AF4DACB-28B6-46E5-8EA0-26266CA1BBCA}" type="pres">
      <dgm:prSet presAssocID="{30CE0D26-3AE8-4F64-8F38-B46092675EDF}" presName="compNode" presStyleCnt="0"/>
      <dgm:spPr/>
    </dgm:pt>
    <dgm:pt modelId="{1966F193-3822-4676-8401-09EF715C7970}" type="pres">
      <dgm:prSet presAssocID="{30CE0D26-3AE8-4F64-8F38-B46092675EDF}" presName="node" presStyleLbl="node1" presStyleIdx="2" presStyleCnt="3" custScaleY="842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8768F1-AAD6-4F15-B27C-EB90D079453A}" type="pres">
      <dgm:prSet presAssocID="{30CE0D26-3AE8-4F64-8F38-B46092675EDF}" presName="invisiNode" presStyleLbl="node1" presStyleIdx="2" presStyleCnt="3"/>
      <dgm:spPr/>
    </dgm:pt>
    <dgm:pt modelId="{D9A3C676-7AC8-407B-A3EF-90314320A909}" type="pres">
      <dgm:prSet presAssocID="{30CE0D26-3AE8-4F64-8F38-B46092675EDF}" presName="imagNode" presStyleLbl="fgImgPlace1" presStyleIdx="2" presStyleCnt="3" custScaleY="170720" custLinFactNeighborX="-76" custLinFactNeighborY="261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D4CAFEC7-AAAD-45EE-8C18-E9507DC5C753}" srcId="{D86884D2-B006-44DA-AD64-97A5C92BBD26}" destId="{DCD8DAA6-E4C6-4CD1-87BD-717AC1A288BA}" srcOrd="0" destOrd="0" parTransId="{1063C3A6-52B6-4284-BE04-1488C8310BDA}" sibTransId="{44411388-5DB0-4192-92BB-1F28550DCD11}"/>
    <dgm:cxn modelId="{E606B9C0-022B-4F44-9BC4-73675B4B04BA}" type="presOf" srcId="{E470A8F3-5880-4E2C-A8BA-1155F8A12604}" destId="{DD199856-BE5F-43C7-9A08-6C549E9F6A81}" srcOrd="0" destOrd="0" presId="urn:microsoft.com/office/officeart/2005/8/layout/pList2#1"/>
    <dgm:cxn modelId="{8AE47141-BFB9-488C-91DA-8B01C4B7FB9B}" srcId="{D86884D2-B006-44DA-AD64-97A5C92BBD26}" destId="{30CE0D26-3AE8-4F64-8F38-B46092675EDF}" srcOrd="2" destOrd="0" parTransId="{170797D8-9D45-4218-B87E-82A6A1770652}" sibTransId="{A661C57F-D049-4B02-A5CE-0620F742D5E1}"/>
    <dgm:cxn modelId="{481E6607-A1E4-45BA-BB9C-7FEBA9AEBF2F}" srcId="{D86884D2-B006-44DA-AD64-97A5C92BBD26}" destId="{E470A8F3-5880-4E2C-A8BA-1155F8A12604}" srcOrd="1" destOrd="0" parTransId="{B5BB372A-B643-4874-8E4D-35E7909662F3}" sibTransId="{773CB4E6-DCED-4072-B20D-4977F2672F88}"/>
    <dgm:cxn modelId="{56DCFC85-B539-4611-A92F-58A118F027BB}" type="presOf" srcId="{D86884D2-B006-44DA-AD64-97A5C92BBD26}" destId="{49EAE311-DF8A-44FF-A709-40452EC4E177}" srcOrd="0" destOrd="0" presId="urn:microsoft.com/office/officeart/2005/8/layout/pList2#1"/>
    <dgm:cxn modelId="{EBE95B5B-656F-4773-8C49-E6547CF3CBF4}" type="presOf" srcId="{773CB4E6-DCED-4072-B20D-4977F2672F88}" destId="{18A5E9E3-843E-44A1-96E3-589B0B09F7A2}" srcOrd="0" destOrd="0" presId="urn:microsoft.com/office/officeart/2005/8/layout/pList2#1"/>
    <dgm:cxn modelId="{121DCF08-37A7-4E33-99A7-DE4A8FB71A71}" type="presOf" srcId="{30CE0D26-3AE8-4F64-8F38-B46092675EDF}" destId="{1966F193-3822-4676-8401-09EF715C7970}" srcOrd="0" destOrd="0" presId="urn:microsoft.com/office/officeart/2005/8/layout/pList2#1"/>
    <dgm:cxn modelId="{94BD98D5-C8BE-475F-9538-4A84F6E261A4}" type="presOf" srcId="{44411388-5DB0-4192-92BB-1F28550DCD11}" destId="{2D49F895-C04F-434C-A0A6-F9650D44B9BF}" srcOrd="0" destOrd="0" presId="urn:microsoft.com/office/officeart/2005/8/layout/pList2#1"/>
    <dgm:cxn modelId="{16475F7B-605F-4AF5-8727-61232EF9C357}" type="presOf" srcId="{DCD8DAA6-E4C6-4CD1-87BD-717AC1A288BA}" destId="{556B3F01-1EB2-4BEC-85FE-A3A08685A660}" srcOrd="0" destOrd="0" presId="urn:microsoft.com/office/officeart/2005/8/layout/pList2#1"/>
    <dgm:cxn modelId="{7A2B9B42-522C-4DAA-BAF7-1D06159C6152}" type="presParOf" srcId="{49EAE311-DF8A-44FF-A709-40452EC4E177}" destId="{C1C42957-758E-4EF4-9BC7-779FD084565F}" srcOrd="0" destOrd="0" presId="urn:microsoft.com/office/officeart/2005/8/layout/pList2#1"/>
    <dgm:cxn modelId="{EEC37DA9-6043-488E-8C93-9146E782AEE3}" type="presParOf" srcId="{49EAE311-DF8A-44FF-A709-40452EC4E177}" destId="{EF189390-AFF7-4C6A-A115-7E823BDDD4B8}" srcOrd="1" destOrd="0" presId="urn:microsoft.com/office/officeart/2005/8/layout/pList2#1"/>
    <dgm:cxn modelId="{AA23D7AD-28AE-4079-9171-6B60C9E4AF55}" type="presParOf" srcId="{EF189390-AFF7-4C6A-A115-7E823BDDD4B8}" destId="{B1CE2E5B-2366-4B53-AD45-D8C610F7542D}" srcOrd="0" destOrd="0" presId="urn:microsoft.com/office/officeart/2005/8/layout/pList2#1"/>
    <dgm:cxn modelId="{EEA981B8-BC33-4369-82EC-08C5F542E446}" type="presParOf" srcId="{B1CE2E5B-2366-4B53-AD45-D8C610F7542D}" destId="{556B3F01-1EB2-4BEC-85FE-A3A08685A660}" srcOrd="0" destOrd="0" presId="urn:microsoft.com/office/officeart/2005/8/layout/pList2#1"/>
    <dgm:cxn modelId="{01688074-83F2-485B-B889-5B50C2F0D482}" type="presParOf" srcId="{B1CE2E5B-2366-4B53-AD45-D8C610F7542D}" destId="{4DE5E1C0-9E7B-4699-AECB-2A0D9037EB9E}" srcOrd="1" destOrd="0" presId="urn:microsoft.com/office/officeart/2005/8/layout/pList2#1"/>
    <dgm:cxn modelId="{CD40DE4D-737F-4B37-A2A2-491815009433}" type="presParOf" srcId="{B1CE2E5B-2366-4B53-AD45-D8C610F7542D}" destId="{0F6BF3D7-D532-423D-AD90-97B77CD6E353}" srcOrd="2" destOrd="0" presId="urn:microsoft.com/office/officeart/2005/8/layout/pList2#1"/>
    <dgm:cxn modelId="{C81821FC-3921-4C35-853B-A4BEC1FF113F}" type="presParOf" srcId="{EF189390-AFF7-4C6A-A115-7E823BDDD4B8}" destId="{2D49F895-C04F-434C-A0A6-F9650D44B9BF}" srcOrd="1" destOrd="0" presId="urn:microsoft.com/office/officeart/2005/8/layout/pList2#1"/>
    <dgm:cxn modelId="{A6435D53-64D0-4D7E-AF26-C97CDBE3A779}" type="presParOf" srcId="{EF189390-AFF7-4C6A-A115-7E823BDDD4B8}" destId="{29676CCD-0C9C-4C68-8B61-5119F552D256}" srcOrd="2" destOrd="0" presId="urn:microsoft.com/office/officeart/2005/8/layout/pList2#1"/>
    <dgm:cxn modelId="{20E91296-D306-452B-BEB3-ABDCEC9F4E40}" type="presParOf" srcId="{29676CCD-0C9C-4C68-8B61-5119F552D256}" destId="{DD199856-BE5F-43C7-9A08-6C549E9F6A81}" srcOrd="0" destOrd="0" presId="urn:microsoft.com/office/officeart/2005/8/layout/pList2#1"/>
    <dgm:cxn modelId="{2FB96B6D-3802-4AE8-8060-A2A69490D3AF}" type="presParOf" srcId="{29676CCD-0C9C-4C68-8B61-5119F552D256}" destId="{0A14DF91-5802-4E05-844B-388A01072DE7}" srcOrd="1" destOrd="0" presId="urn:microsoft.com/office/officeart/2005/8/layout/pList2#1"/>
    <dgm:cxn modelId="{B8361816-532B-4963-A3F6-D7F480AECDDC}" type="presParOf" srcId="{29676CCD-0C9C-4C68-8B61-5119F552D256}" destId="{A93A5046-E06A-4213-A562-AF406584641F}" srcOrd="2" destOrd="0" presId="urn:microsoft.com/office/officeart/2005/8/layout/pList2#1"/>
    <dgm:cxn modelId="{EC82A0ED-19E5-433E-9C68-9C86E4245ADB}" type="presParOf" srcId="{EF189390-AFF7-4C6A-A115-7E823BDDD4B8}" destId="{18A5E9E3-843E-44A1-96E3-589B0B09F7A2}" srcOrd="3" destOrd="0" presId="urn:microsoft.com/office/officeart/2005/8/layout/pList2#1"/>
    <dgm:cxn modelId="{7CBCEC49-458F-4BF0-AD6F-A8DB00E41551}" type="presParOf" srcId="{EF189390-AFF7-4C6A-A115-7E823BDDD4B8}" destId="{6AF4DACB-28B6-46E5-8EA0-26266CA1BBCA}" srcOrd="4" destOrd="0" presId="urn:microsoft.com/office/officeart/2005/8/layout/pList2#1"/>
    <dgm:cxn modelId="{048D3151-1020-4ACD-BC6F-006E2BFDB4B2}" type="presParOf" srcId="{6AF4DACB-28B6-46E5-8EA0-26266CA1BBCA}" destId="{1966F193-3822-4676-8401-09EF715C7970}" srcOrd="0" destOrd="0" presId="urn:microsoft.com/office/officeart/2005/8/layout/pList2#1"/>
    <dgm:cxn modelId="{A553B0AC-9D93-4C3C-B8FE-5F84AB6A2FB2}" type="presParOf" srcId="{6AF4DACB-28B6-46E5-8EA0-26266CA1BBCA}" destId="{2D8768F1-AAD6-4F15-B27C-EB90D079453A}" srcOrd="1" destOrd="0" presId="urn:microsoft.com/office/officeart/2005/8/layout/pList2#1"/>
    <dgm:cxn modelId="{B0E70823-AE55-4FBB-9700-78608ECA5E91}" type="presParOf" srcId="{6AF4DACB-28B6-46E5-8EA0-26266CA1BBCA}" destId="{D9A3C676-7AC8-407B-A3EF-90314320A909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235802-2A97-4F24-8A46-5B3E23A81610}" type="doc">
      <dgm:prSet loTypeId="urn:microsoft.com/office/officeart/2005/8/layout/pList2#2" loCatId="list" qsTypeId="urn:microsoft.com/office/officeart/2005/8/quickstyle/simple1" qsCatId="simple" csTypeId="urn:microsoft.com/office/officeart/2005/8/colors/accent0_1" csCatId="mainScheme" phldr="1"/>
      <dgm:spPr/>
    </dgm:pt>
    <dgm:pt modelId="{D192B091-F0F4-496A-986A-6509E65D8E4A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2"/>
              </a:solidFill>
            </a:rPr>
            <a:t>Предусматривалось наделение землей безземельных и малоземельных крестьян, возврат захваченных земель их собственникам, окончательное решение земельного вопроса национальным собранием. </a:t>
          </a:r>
          <a:endParaRPr lang="ru-RU" sz="1800" dirty="0">
            <a:solidFill>
              <a:schemeClr val="tx2"/>
            </a:solidFill>
          </a:endParaRPr>
        </a:p>
      </dgm:t>
    </dgm:pt>
    <dgm:pt modelId="{6B0DD01B-C15A-4218-B2B8-FC0F0DD7ECCF}" type="parTrans" cxnId="{E935A7A4-B9FC-4F9B-8F6F-CB98EB9A54AA}">
      <dgm:prSet/>
      <dgm:spPr/>
      <dgm:t>
        <a:bodyPr/>
        <a:lstStyle/>
        <a:p>
          <a:endParaRPr lang="ru-RU"/>
        </a:p>
      </dgm:t>
    </dgm:pt>
    <dgm:pt modelId="{2F0C2BEB-F32D-4054-907C-99E5BFC349C6}" type="sibTrans" cxnId="{E935A7A4-B9FC-4F9B-8F6F-CB98EB9A54AA}">
      <dgm:prSet/>
      <dgm:spPr/>
      <dgm:t>
        <a:bodyPr/>
        <a:lstStyle/>
        <a:p>
          <a:endParaRPr lang="ru-RU"/>
        </a:p>
      </dgm:t>
    </dgm:pt>
    <dgm:pt modelId="{A6BC21F6-5C55-4C3F-959A-33D622D22634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2"/>
              </a:solidFill>
            </a:rPr>
            <a:t>Предусматривалось ограничение крупного помещичьего землевладения, увеличение земельных наделов- середняков, </a:t>
          </a:r>
        </a:p>
        <a:p>
          <a:r>
            <a:rPr lang="ru-RU" sz="1800" dirty="0" smtClean="0">
              <a:solidFill>
                <a:schemeClr val="tx2"/>
              </a:solidFill>
            </a:rPr>
            <a:t>« за  прежними владельцами сохранялось до 600 десятин».</a:t>
          </a:r>
          <a:endParaRPr lang="ru-RU" sz="1800" dirty="0"/>
        </a:p>
      </dgm:t>
    </dgm:pt>
    <dgm:pt modelId="{552FC5E0-B2DD-40CF-9A5E-EA91259B3A5A}" type="parTrans" cxnId="{A3AE1707-EE3F-4EEE-97A1-3B1658056969}">
      <dgm:prSet/>
      <dgm:spPr/>
      <dgm:t>
        <a:bodyPr/>
        <a:lstStyle/>
        <a:p>
          <a:endParaRPr lang="ru-RU"/>
        </a:p>
      </dgm:t>
    </dgm:pt>
    <dgm:pt modelId="{DDBBC64A-F32A-48F9-807A-867C8F393DD3}" type="sibTrans" cxnId="{A3AE1707-EE3F-4EEE-97A1-3B1658056969}">
      <dgm:prSet/>
      <dgm:spPr/>
      <dgm:t>
        <a:bodyPr/>
        <a:lstStyle/>
        <a:p>
          <a:endParaRPr lang="ru-RU"/>
        </a:p>
      </dgm:t>
    </dgm:pt>
    <dgm:pt modelId="{F7A75942-D94A-438D-8A4F-55A5192FDBCA}">
      <dgm:prSet custT="1"/>
      <dgm:spPr/>
      <dgm:t>
        <a:bodyPr/>
        <a:lstStyle/>
        <a:p>
          <a:r>
            <a:rPr lang="ru-RU" sz="1800" dirty="0" smtClean="0">
              <a:solidFill>
                <a:schemeClr val="tx2"/>
              </a:solidFill>
            </a:rPr>
            <a:t>Предусматривалось</a:t>
          </a:r>
        </a:p>
        <a:p>
          <a:r>
            <a:rPr lang="ru-RU" sz="1800" dirty="0" smtClean="0">
              <a:solidFill>
                <a:schemeClr val="tx2"/>
              </a:solidFill>
            </a:rPr>
            <a:t> «сохранение  за собственниками их прав на землю», «помещики могли за выкуп передавать часть своей земли крестьянам».</a:t>
          </a:r>
          <a:endParaRPr lang="ru-RU" sz="1800" dirty="0">
            <a:solidFill>
              <a:schemeClr val="tx2"/>
            </a:solidFill>
          </a:endParaRPr>
        </a:p>
      </dgm:t>
    </dgm:pt>
    <dgm:pt modelId="{AC97F70C-DA8F-41D3-A5BB-DDB75AA61E7C}" type="parTrans" cxnId="{37E3E2D0-846F-4C73-9CBA-B272C93DB379}">
      <dgm:prSet/>
      <dgm:spPr/>
      <dgm:t>
        <a:bodyPr/>
        <a:lstStyle/>
        <a:p>
          <a:endParaRPr lang="ru-RU"/>
        </a:p>
      </dgm:t>
    </dgm:pt>
    <dgm:pt modelId="{C92FABC8-3F5D-4B19-9F77-14C6A9C8CFE0}" type="sibTrans" cxnId="{37E3E2D0-846F-4C73-9CBA-B272C93DB379}">
      <dgm:prSet/>
      <dgm:spPr/>
      <dgm:t>
        <a:bodyPr/>
        <a:lstStyle/>
        <a:p>
          <a:endParaRPr lang="ru-RU"/>
        </a:p>
      </dgm:t>
    </dgm:pt>
    <dgm:pt modelId="{4EC06141-E2E6-4E73-A5D7-5451F92E56AB}" type="pres">
      <dgm:prSet presAssocID="{8E235802-2A97-4F24-8A46-5B3E23A81610}" presName="Name0" presStyleCnt="0">
        <dgm:presLayoutVars>
          <dgm:dir/>
          <dgm:resizeHandles val="exact"/>
        </dgm:presLayoutVars>
      </dgm:prSet>
      <dgm:spPr/>
    </dgm:pt>
    <dgm:pt modelId="{7EEB18B4-8F85-4EBE-B2EA-940F6F98C59C}" type="pres">
      <dgm:prSet presAssocID="{8E235802-2A97-4F24-8A46-5B3E23A81610}" presName="bkgdShp" presStyleLbl="alignAccFollowNode1" presStyleIdx="0" presStyleCnt="1" custScaleY="66667"/>
      <dgm:spPr/>
    </dgm:pt>
    <dgm:pt modelId="{42A29EDD-A249-4D14-95C3-8C62BE722663}" type="pres">
      <dgm:prSet presAssocID="{8E235802-2A97-4F24-8A46-5B3E23A81610}" presName="linComp" presStyleCnt="0"/>
      <dgm:spPr/>
    </dgm:pt>
    <dgm:pt modelId="{348461AD-6FD8-42AC-983C-589E4BB7C1F7}" type="pres">
      <dgm:prSet presAssocID="{D192B091-F0F4-496A-986A-6509E65D8E4A}" presName="compNode" presStyleCnt="0"/>
      <dgm:spPr/>
    </dgm:pt>
    <dgm:pt modelId="{0FB1D270-0D8B-41B2-9F7A-B6274BFA60E4}" type="pres">
      <dgm:prSet presAssocID="{D192B091-F0F4-496A-986A-6509E65D8E4A}" presName="node" presStyleLbl="node1" presStyleIdx="0" presStyleCnt="3" custScaleX="125267" custScaleY="1267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E135B0-83D2-4D5D-977D-B919AC0B14B5}" type="pres">
      <dgm:prSet presAssocID="{D192B091-F0F4-496A-986A-6509E65D8E4A}" presName="invisiNode" presStyleLbl="node1" presStyleIdx="0" presStyleCnt="3"/>
      <dgm:spPr/>
    </dgm:pt>
    <dgm:pt modelId="{1447B211-546B-4EF7-8F86-45A437F2EE55}" type="pres">
      <dgm:prSet presAssocID="{D192B091-F0F4-496A-986A-6509E65D8E4A}" presName="imagNode" presStyleLbl="fgImgPlace1" presStyleIdx="0" presStyleCnt="3" custScaleX="12292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48406BC-0262-4F2B-8FF0-BC6DEBA91AB6}" type="pres">
      <dgm:prSet presAssocID="{2F0C2BEB-F32D-4054-907C-99E5BFC349C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846FBB3-4ED0-459A-A34D-087E8D151A74}" type="pres">
      <dgm:prSet presAssocID="{F7A75942-D94A-438D-8A4F-55A5192FDBCA}" presName="compNode" presStyleCnt="0"/>
      <dgm:spPr/>
    </dgm:pt>
    <dgm:pt modelId="{06E5E154-6748-40E0-85D0-BECC37AF7F57}" type="pres">
      <dgm:prSet presAssocID="{F7A75942-D94A-438D-8A4F-55A5192FDBCA}" presName="node" presStyleLbl="node1" presStyleIdx="1" presStyleCnt="3" custScaleX="131921" custScaleY="122727" custLinFactNeighborX="6403" custLinFactNeighborY="48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79978E-7DC7-4F08-85CA-9A37B4B02AC6}" type="pres">
      <dgm:prSet presAssocID="{F7A75942-D94A-438D-8A4F-55A5192FDBCA}" presName="invisiNode" presStyleLbl="node1" presStyleIdx="1" presStyleCnt="3"/>
      <dgm:spPr/>
    </dgm:pt>
    <dgm:pt modelId="{5F2193E1-161D-4E60-8104-7E9832539452}" type="pres">
      <dgm:prSet presAssocID="{F7A75942-D94A-438D-8A4F-55A5192FDBCA}" presName="imagNode" presStyleLbl="fgImgPlace1" presStyleIdx="1" presStyleCnt="3" custScaleX="124973" custLinFactNeighborX="10525" custLinFactNeighborY="-113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591ADF6-B0CC-46DE-9744-2CB25EACB3D8}" type="pres">
      <dgm:prSet presAssocID="{C92FABC8-3F5D-4B19-9F77-14C6A9C8CFE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AAD8699-A246-4AF5-ACC3-BCB83B268875}" type="pres">
      <dgm:prSet presAssocID="{A6BC21F6-5C55-4C3F-959A-33D622D22634}" presName="compNode" presStyleCnt="0"/>
      <dgm:spPr/>
    </dgm:pt>
    <dgm:pt modelId="{592B386C-6C95-4C73-93C9-9D3940C921B7}" type="pres">
      <dgm:prSet presAssocID="{A6BC21F6-5C55-4C3F-959A-33D622D22634}" presName="node" presStyleLbl="node1" presStyleIdx="2" presStyleCnt="3" custScaleX="132800" custScaleY="122727" custLinFactNeighborX="5003" custLinFactNeighborY="-1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093AD0-B8AD-4BF8-AB15-D7FA552A2A38}" type="pres">
      <dgm:prSet presAssocID="{A6BC21F6-5C55-4C3F-959A-33D622D22634}" presName="invisiNode" presStyleLbl="node1" presStyleIdx="2" presStyleCnt="3"/>
      <dgm:spPr/>
    </dgm:pt>
    <dgm:pt modelId="{7E182230-25B5-442C-9229-2904A7F6317A}" type="pres">
      <dgm:prSet presAssocID="{A6BC21F6-5C55-4C3F-959A-33D622D22634}" presName="imagNode" presStyleLbl="fgImgPlace1" presStyleIdx="2" presStyleCnt="3" custScaleX="11267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EE2B64B0-9B3F-44B2-A26B-1DD4B5480575}" type="presOf" srcId="{D192B091-F0F4-496A-986A-6509E65D8E4A}" destId="{0FB1D270-0D8B-41B2-9F7A-B6274BFA60E4}" srcOrd="0" destOrd="0" presId="urn:microsoft.com/office/officeart/2005/8/layout/pList2#2"/>
    <dgm:cxn modelId="{37E3E2D0-846F-4C73-9CBA-B272C93DB379}" srcId="{8E235802-2A97-4F24-8A46-5B3E23A81610}" destId="{F7A75942-D94A-438D-8A4F-55A5192FDBCA}" srcOrd="1" destOrd="0" parTransId="{AC97F70C-DA8F-41D3-A5BB-DDB75AA61E7C}" sibTransId="{C92FABC8-3F5D-4B19-9F77-14C6A9C8CFE0}"/>
    <dgm:cxn modelId="{C8970A51-A82B-4A1F-869B-BAB6D34D9943}" type="presOf" srcId="{A6BC21F6-5C55-4C3F-959A-33D622D22634}" destId="{592B386C-6C95-4C73-93C9-9D3940C921B7}" srcOrd="0" destOrd="0" presId="urn:microsoft.com/office/officeart/2005/8/layout/pList2#2"/>
    <dgm:cxn modelId="{E64149ED-6CDE-49DC-B2AF-49FF57D84E2F}" type="presOf" srcId="{2F0C2BEB-F32D-4054-907C-99E5BFC349C6}" destId="{E48406BC-0262-4F2B-8FF0-BC6DEBA91AB6}" srcOrd="0" destOrd="0" presId="urn:microsoft.com/office/officeart/2005/8/layout/pList2#2"/>
    <dgm:cxn modelId="{D4661AC6-9796-4857-9D96-5C5FBEBCEA33}" type="presOf" srcId="{8E235802-2A97-4F24-8A46-5B3E23A81610}" destId="{4EC06141-E2E6-4E73-A5D7-5451F92E56AB}" srcOrd="0" destOrd="0" presId="urn:microsoft.com/office/officeart/2005/8/layout/pList2#2"/>
    <dgm:cxn modelId="{C8B2D2FF-FE24-4E8E-AAC0-D328D19CB532}" type="presOf" srcId="{F7A75942-D94A-438D-8A4F-55A5192FDBCA}" destId="{06E5E154-6748-40E0-85D0-BECC37AF7F57}" srcOrd="0" destOrd="0" presId="urn:microsoft.com/office/officeart/2005/8/layout/pList2#2"/>
    <dgm:cxn modelId="{F01402BF-F516-4DDA-848B-1B098CEE2781}" type="presOf" srcId="{C92FABC8-3F5D-4B19-9F77-14C6A9C8CFE0}" destId="{6591ADF6-B0CC-46DE-9744-2CB25EACB3D8}" srcOrd="0" destOrd="0" presId="urn:microsoft.com/office/officeart/2005/8/layout/pList2#2"/>
    <dgm:cxn modelId="{E935A7A4-B9FC-4F9B-8F6F-CB98EB9A54AA}" srcId="{8E235802-2A97-4F24-8A46-5B3E23A81610}" destId="{D192B091-F0F4-496A-986A-6509E65D8E4A}" srcOrd="0" destOrd="0" parTransId="{6B0DD01B-C15A-4218-B2B8-FC0F0DD7ECCF}" sibTransId="{2F0C2BEB-F32D-4054-907C-99E5BFC349C6}"/>
    <dgm:cxn modelId="{A3AE1707-EE3F-4EEE-97A1-3B1658056969}" srcId="{8E235802-2A97-4F24-8A46-5B3E23A81610}" destId="{A6BC21F6-5C55-4C3F-959A-33D622D22634}" srcOrd="2" destOrd="0" parTransId="{552FC5E0-B2DD-40CF-9A5E-EA91259B3A5A}" sibTransId="{DDBBC64A-F32A-48F9-807A-867C8F393DD3}"/>
    <dgm:cxn modelId="{1EE0F0DB-C836-49FD-BA75-35B9777E5A60}" type="presParOf" srcId="{4EC06141-E2E6-4E73-A5D7-5451F92E56AB}" destId="{7EEB18B4-8F85-4EBE-B2EA-940F6F98C59C}" srcOrd="0" destOrd="0" presId="urn:microsoft.com/office/officeart/2005/8/layout/pList2#2"/>
    <dgm:cxn modelId="{B537A5AD-DC32-444A-992A-2F1D0BB0CD9D}" type="presParOf" srcId="{4EC06141-E2E6-4E73-A5D7-5451F92E56AB}" destId="{42A29EDD-A249-4D14-95C3-8C62BE722663}" srcOrd="1" destOrd="0" presId="urn:microsoft.com/office/officeart/2005/8/layout/pList2#2"/>
    <dgm:cxn modelId="{1E3CA06C-5432-420B-85A7-BC3A3787810C}" type="presParOf" srcId="{42A29EDD-A249-4D14-95C3-8C62BE722663}" destId="{348461AD-6FD8-42AC-983C-589E4BB7C1F7}" srcOrd="0" destOrd="0" presId="urn:microsoft.com/office/officeart/2005/8/layout/pList2#2"/>
    <dgm:cxn modelId="{7547BC60-6059-454B-8928-FF4F59279073}" type="presParOf" srcId="{348461AD-6FD8-42AC-983C-589E4BB7C1F7}" destId="{0FB1D270-0D8B-41B2-9F7A-B6274BFA60E4}" srcOrd="0" destOrd="0" presId="urn:microsoft.com/office/officeart/2005/8/layout/pList2#2"/>
    <dgm:cxn modelId="{A50942C7-0CE3-4E31-947D-26E1D2714910}" type="presParOf" srcId="{348461AD-6FD8-42AC-983C-589E4BB7C1F7}" destId="{54E135B0-83D2-4D5D-977D-B919AC0B14B5}" srcOrd="1" destOrd="0" presId="urn:microsoft.com/office/officeart/2005/8/layout/pList2#2"/>
    <dgm:cxn modelId="{62D22243-A11E-4EB4-A1E6-362DF7A4F2EE}" type="presParOf" srcId="{348461AD-6FD8-42AC-983C-589E4BB7C1F7}" destId="{1447B211-546B-4EF7-8F86-45A437F2EE55}" srcOrd="2" destOrd="0" presId="urn:microsoft.com/office/officeart/2005/8/layout/pList2#2"/>
    <dgm:cxn modelId="{2968A007-54A1-4E81-AC16-A9284A80627E}" type="presParOf" srcId="{42A29EDD-A249-4D14-95C3-8C62BE722663}" destId="{E48406BC-0262-4F2B-8FF0-BC6DEBA91AB6}" srcOrd="1" destOrd="0" presId="urn:microsoft.com/office/officeart/2005/8/layout/pList2#2"/>
    <dgm:cxn modelId="{8AE14CA6-7CA8-475E-88A7-9AEA5EB5A283}" type="presParOf" srcId="{42A29EDD-A249-4D14-95C3-8C62BE722663}" destId="{6846FBB3-4ED0-459A-A34D-087E8D151A74}" srcOrd="2" destOrd="0" presId="urn:microsoft.com/office/officeart/2005/8/layout/pList2#2"/>
    <dgm:cxn modelId="{3863DC20-7C1A-4F47-8B0A-06C3150A83F6}" type="presParOf" srcId="{6846FBB3-4ED0-459A-A34D-087E8D151A74}" destId="{06E5E154-6748-40E0-85D0-BECC37AF7F57}" srcOrd="0" destOrd="0" presId="urn:microsoft.com/office/officeart/2005/8/layout/pList2#2"/>
    <dgm:cxn modelId="{B092133A-E722-47F4-836D-3985C09A8A6D}" type="presParOf" srcId="{6846FBB3-4ED0-459A-A34D-087E8D151A74}" destId="{5F79978E-7DC7-4F08-85CA-9A37B4B02AC6}" srcOrd="1" destOrd="0" presId="urn:microsoft.com/office/officeart/2005/8/layout/pList2#2"/>
    <dgm:cxn modelId="{75A0E088-77AC-4270-91CC-DE55DA5EB2FF}" type="presParOf" srcId="{6846FBB3-4ED0-459A-A34D-087E8D151A74}" destId="{5F2193E1-161D-4E60-8104-7E9832539452}" srcOrd="2" destOrd="0" presId="urn:microsoft.com/office/officeart/2005/8/layout/pList2#2"/>
    <dgm:cxn modelId="{D486E2B6-D000-4CC9-B38F-CBB96AAA6E62}" type="presParOf" srcId="{42A29EDD-A249-4D14-95C3-8C62BE722663}" destId="{6591ADF6-B0CC-46DE-9744-2CB25EACB3D8}" srcOrd="3" destOrd="0" presId="urn:microsoft.com/office/officeart/2005/8/layout/pList2#2"/>
    <dgm:cxn modelId="{0AA88155-D262-420C-9AF7-AB065614065E}" type="presParOf" srcId="{42A29EDD-A249-4D14-95C3-8C62BE722663}" destId="{9AAD8699-A246-4AF5-ACC3-BCB83B268875}" srcOrd="4" destOrd="0" presId="urn:microsoft.com/office/officeart/2005/8/layout/pList2#2"/>
    <dgm:cxn modelId="{7E62D426-D064-4C36-90A1-26941182B814}" type="presParOf" srcId="{9AAD8699-A246-4AF5-ACC3-BCB83B268875}" destId="{592B386C-6C95-4C73-93C9-9D3940C921B7}" srcOrd="0" destOrd="0" presId="urn:microsoft.com/office/officeart/2005/8/layout/pList2#2"/>
    <dgm:cxn modelId="{6F3EFE87-08F3-4B12-9D6A-1310A3CE8CD7}" type="presParOf" srcId="{9AAD8699-A246-4AF5-ACC3-BCB83B268875}" destId="{75093AD0-B8AD-4BF8-AB15-D7FA552A2A38}" srcOrd="1" destOrd="0" presId="urn:microsoft.com/office/officeart/2005/8/layout/pList2#2"/>
    <dgm:cxn modelId="{CA471C3B-E8E0-4A95-9C92-7A480C49E6D0}" type="presParOf" srcId="{9AAD8699-A246-4AF5-ACC3-BCB83B268875}" destId="{7E182230-25B5-442C-9229-2904A7F6317A}" srcOrd="2" destOrd="0" presId="urn:microsoft.com/office/officeart/2005/8/layout/pList2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000A5A-6997-473F-ADFC-1F131E394905}">
      <dsp:nvSpPr>
        <dsp:cNvPr id="0" name=""/>
        <dsp:cNvSpPr/>
      </dsp:nvSpPr>
      <dsp:spPr>
        <a:xfrm>
          <a:off x="4212431" y="1624190"/>
          <a:ext cx="2980326" cy="5172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623"/>
              </a:lnTo>
              <a:lnTo>
                <a:pt x="2980326" y="258623"/>
              </a:lnTo>
              <a:lnTo>
                <a:pt x="2980326" y="517246"/>
              </a:lnTo>
            </a:path>
          </a:pathLst>
        </a:custGeom>
        <a:noFill/>
        <a:ln w="222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E43A0D-3A08-414C-983D-65BEB84295BC}">
      <dsp:nvSpPr>
        <dsp:cNvPr id="0" name=""/>
        <dsp:cNvSpPr/>
      </dsp:nvSpPr>
      <dsp:spPr>
        <a:xfrm>
          <a:off x="4166711" y="1624190"/>
          <a:ext cx="91440" cy="5172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7246"/>
              </a:lnTo>
            </a:path>
          </a:pathLst>
        </a:custGeom>
        <a:noFill/>
        <a:ln w="222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699EC0-D47E-4C52-8FEA-64EB00D60582}">
      <dsp:nvSpPr>
        <dsp:cNvPr id="0" name=""/>
        <dsp:cNvSpPr/>
      </dsp:nvSpPr>
      <dsp:spPr>
        <a:xfrm>
          <a:off x="1232105" y="1624190"/>
          <a:ext cx="2980326" cy="517246"/>
        </a:xfrm>
        <a:custGeom>
          <a:avLst/>
          <a:gdLst/>
          <a:ahLst/>
          <a:cxnLst/>
          <a:rect l="0" t="0" r="0" b="0"/>
          <a:pathLst>
            <a:path>
              <a:moveTo>
                <a:pt x="2980326" y="0"/>
              </a:moveTo>
              <a:lnTo>
                <a:pt x="2980326" y="258623"/>
              </a:lnTo>
              <a:lnTo>
                <a:pt x="0" y="258623"/>
              </a:lnTo>
              <a:lnTo>
                <a:pt x="0" y="517246"/>
              </a:lnTo>
            </a:path>
          </a:pathLst>
        </a:custGeom>
        <a:noFill/>
        <a:ln w="222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619B62-A95D-486D-8403-430261D42F64}">
      <dsp:nvSpPr>
        <dsp:cNvPr id="0" name=""/>
        <dsp:cNvSpPr/>
      </dsp:nvSpPr>
      <dsp:spPr>
        <a:xfrm>
          <a:off x="2016349" y="392650"/>
          <a:ext cx="4392163" cy="12315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500" b="0" i="0" u="none" strike="noStrike" kern="1200" cap="none" normalizeH="0" baseline="0" dirty="0" smtClean="0">
              <a:ln/>
              <a:solidFill>
                <a:schemeClr val="tx2"/>
              </a:solidFill>
              <a:effectLst/>
              <a:latin typeface="Times New Roman" pitchFamily="18" charset="0"/>
            </a:rPr>
            <a:t>Начало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500" b="0" i="0" u="none" strike="noStrike" kern="1200" cap="none" normalizeH="0" baseline="0" dirty="0" smtClean="0">
              <a:ln/>
              <a:solidFill>
                <a:schemeClr val="tx2"/>
              </a:solidFill>
              <a:effectLst/>
              <a:latin typeface="Times New Roman" pitchFamily="18" charset="0"/>
            </a:rPr>
            <a:t> Гражданской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500" b="0" i="0" u="none" strike="noStrike" kern="1200" cap="none" normalizeH="0" baseline="0" dirty="0" smtClean="0">
              <a:ln/>
              <a:solidFill>
                <a:schemeClr val="tx2"/>
              </a:solidFill>
              <a:effectLst/>
              <a:latin typeface="Times New Roman" pitchFamily="18" charset="0"/>
            </a:rPr>
            <a:t>войны</a:t>
          </a:r>
        </a:p>
      </dsp:txBody>
      <dsp:txXfrm>
        <a:off x="2016349" y="392650"/>
        <a:ext cx="4392163" cy="1231539"/>
      </dsp:txXfrm>
    </dsp:sp>
    <dsp:sp modelId="{D87F8135-A2D3-4B2C-B904-73747A3C0E28}">
      <dsp:nvSpPr>
        <dsp:cNvPr id="0" name=""/>
        <dsp:cNvSpPr/>
      </dsp:nvSpPr>
      <dsp:spPr>
        <a:xfrm>
          <a:off x="565" y="2141437"/>
          <a:ext cx="2463079" cy="21156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500" b="0" i="0" u="none" strike="noStrike" kern="1200" cap="none" normalizeH="0" baseline="0" dirty="0" smtClean="0">
              <a:ln/>
              <a:solidFill>
                <a:schemeClr val="tx2"/>
              </a:solidFill>
              <a:effectLst/>
              <a:latin typeface="Times New Roman" pitchFamily="18" charset="0"/>
            </a:rPr>
            <a:t>Февраль 1917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500" b="0" i="0" u="none" strike="noStrike" kern="1200" cap="none" normalizeH="0" baseline="0" dirty="0" smtClean="0">
              <a:ln/>
              <a:solidFill>
                <a:schemeClr val="tx2"/>
              </a:solidFill>
              <a:effectLst/>
              <a:latin typeface="Times New Roman" pitchFamily="18" charset="0"/>
            </a:rPr>
            <a:t>свержение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500" b="0" i="0" u="none" strike="noStrike" kern="1200" cap="none" normalizeH="0" baseline="0" dirty="0" smtClean="0">
              <a:ln/>
              <a:solidFill>
                <a:schemeClr val="tx2"/>
              </a:solidFill>
              <a:effectLst/>
              <a:latin typeface="Times New Roman" pitchFamily="18" charset="0"/>
            </a:rPr>
            <a:t>самодержавия</a:t>
          </a:r>
        </a:p>
      </dsp:txBody>
      <dsp:txXfrm>
        <a:off x="565" y="2141437"/>
        <a:ext cx="2463079" cy="2115699"/>
      </dsp:txXfrm>
    </dsp:sp>
    <dsp:sp modelId="{7B819641-057E-403E-96F5-DD076C2891A3}">
      <dsp:nvSpPr>
        <dsp:cNvPr id="0" name=""/>
        <dsp:cNvSpPr/>
      </dsp:nvSpPr>
      <dsp:spPr>
        <a:xfrm>
          <a:off x="2980891" y="2141437"/>
          <a:ext cx="2463079" cy="21056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500" b="0" i="0" u="none" strike="noStrike" kern="1200" cap="none" normalizeH="0" baseline="0" dirty="0" smtClean="0">
              <a:ln/>
              <a:solidFill>
                <a:schemeClr val="tx2"/>
              </a:solidFill>
              <a:effectLst/>
              <a:latin typeface="Times New Roman" pitchFamily="18" charset="0"/>
            </a:rPr>
            <a:t>Октябрь 1917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500" b="0" i="0" u="none" strike="noStrike" kern="1200" cap="none" normalizeH="0" baseline="0" dirty="0" smtClean="0">
              <a:ln/>
              <a:solidFill>
                <a:schemeClr val="tx2"/>
              </a:solidFill>
              <a:effectLst/>
              <a:latin typeface="Times New Roman" pitchFamily="18" charset="0"/>
            </a:rPr>
            <a:t>приход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500" b="0" i="0" u="none" strike="noStrike" kern="1200" cap="none" normalizeH="0" baseline="0" dirty="0" smtClean="0">
              <a:ln/>
              <a:solidFill>
                <a:schemeClr val="tx2"/>
              </a:solidFill>
              <a:effectLst/>
              <a:latin typeface="Times New Roman" pitchFamily="18" charset="0"/>
            </a:rPr>
            <a:t>большевиков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500" b="0" i="0" u="none" strike="noStrike" kern="1200" cap="none" normalizeH="0" baseline="0" dirty="0" smtClean="0">
              <a:ln/>
              <a:solidFill>
                <a:schemeClr val="tx2"/>
              </a:solidFill>
              <a:effectLst/>
              <a:latin typeface="Times New Roman" pitchFamily="18" charset="0"/>
            </a:rPr>
            <a:t>к власти</a:t>
          </a:r>
        </a:p>
      </dsp:txBody>
      <dsp:txXfrm>
        <a:off x="2980891" y="2141437"/>
        <a:ext cx="2463079" cy="2105661"/>
      </dsp:txXfrm>
    </dsp:sp>
    <dsp:sp modelId="{3A8B8872-8BCB-4EA8-9EAC-A0CC4962721A}">
      <dsp:nvSpPr>
        <dsp:cNvPr id="0" name=""/>
        <dsp:cNvSpPr/>
      </dsp:nvSpPr>
      <dsp:spPr>
        <a:xfrm>
          <a:off x="5961217" y="2141437"/>
          <a:ext cx="2463079" cy="21056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folHlink"/>
            </a:buClr>
            <a:buSzPct val="90000"/>
            <a:buFont typeface="Wingdings" pitchFamily="2" charset="2"/>
            <a:buNone/>
            <a:tabLst/>
          </a:pPr>
          <a:r>
            <a:rPr kumimoji="0" lang="ru-RU" sz="2500" b="0" i="0" u="none" strike="noStrike" kern="1200" cap="none" normalizeH="0" baseline="0" dirty="0" smtClean="0">
              <a:ln/>
              <a:solidFill>
                <a:schemeClr val="tx2"/>
              </a:solidFill>
              <a:effectLst/>
              <a:latin typeface="Times New Roman" pitchFamily="18" charset="0"/>
            </a:rPr>
            <a:t>Май 1918 - мятеж 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folHlink"/>
            </a:buClr>
            <a:buSzPct val="90000"/>
            <a:buFont typeface="Wingdings" pitchFamily="2" charset="2"/>
            <a:buNone/>
            <a:tabLst/>
          </a:pPr>
          <a:r>
            <a:rPr kumimoji="0" lang="ru-RU" sz="2500" b="0" i="0" u="none" strike="noStrike" kern="1200" cap="none" normalizeH="0" baseline="0" dirty="0" smtClean="0">
              <a:ln/>
              <a:solidFill>
                <a:schemeClr val="tx2"/>
              </a:solidFill>
              <a:effectLst/>
              <a:latin typeface="Times New Roman" pitchFamily="18" charset="0"/>
            </a:rPr>
            <a:t>Чехословацкого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folHlink"/>
            </a:buClr>
            <a:buSzPct val="90000"/>
            <a:buFont typeface="Wingdings" pitchFamily="2" charset="2"/>
            <a:buNone/>
            <a:tabLst/>
          </a:pPr>
          <a:r>
            <a:rPr kumimoji="0" lang="ru-RU" sz="2500" b="0" i="0" u="none" strike="noStrike" kern="1200" cap="none" normalizeH="0" baseline="0" dirty="0" smtClean="0">
              <a:ln/>
              <a:solidFill>
                <a:schemeClr val="tx2"/>
              </a:solidFill>
              <a:effectLst/>
              <a:latin typeface="Times New Roman" pitchFamily="18" charset="0"/>
            </a:rPr>
            <a:t> корпуса 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folHlink"/>
            </a:buClr>
            <a:buSzPct val="90000"/>
            <a:buFont typeface="Wingdings" pitchFamily="2" charset="2"/>
            <a:buNone/>
            <a:tabLst/>
          </a:pPr>
          <a:r>
            <a:rPr kumimoji="0" lang="ru-RU" sz="2500" b="0" i="0" u="none" strike="noStrike" kern="1200" cap="none" normalizeH="0" baseline="0" dirty="0" smtClean="0">
              <a:ln/>
              <a:solidFill>
                <a:schemeClr val="tx2"/>
              </a:solidFill>
              <a:effectLst/>
              <a:latin typeface="Times New Roman" pitchFamily="18" charset="0"/>
            </a:rPr>
            <a:t>в России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2500" b="0" i="0" u="none" strike="noStrike" kern="1200" cap="none" normalizeH="0" baseline="0" dirty="0" smtClean="0">
            <a:ln/>
            <a:solidFill>
              <a:schemeClr val="tx2"/>
            </a:solidFill>
            <a:effectLst/>
            <a:latin typeface="Times New Roman" pitchFamily="18" charset="0"/>
          </a:endParaRPr>
        </a:p>
      </dsp:txBody>
      <dsp:txXfrm>
        <a:off x="5961217" y="2141437"/>
        <a:ext cx="2463079" cy="21056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C42957-758E-4EF4-9BC7-779FD084565F}">
      <dsp:nvSpPr>
        <dsp:cNvPr id="0" name=""/>
        <dsp:cNvSpPr/>
      </dsp:nvSpPr>
      <dsp:spPr>
        <a:xfrm>
          <a:off x="0" y="0"/>
          <a:ext cx="7772400" cy="1850443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6BF3D7-D532-423D-AD90-97B77CD6E353}">
      <dsp:nvSpPr>
        <dsp:cNvPr id="0" name=""/>
        <dsp:cNvSpPr/>
      </dsp:nvSpPr>
      <dsp:spPr>
        <a:xfrm>
          <a:off x="233171" y="-11162"/>
          <a:ext cx="2283142" cy="22384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22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6B3F01-1EB2-4BEC-85FE-A3A08685A660}">
      <dsp:nvSpPr>
        <dsp:cNvPr id="0" name=""/>
        <dsp:cNvSpPr/>
      </dsp:nvSpPr>
      <dsp:spPr>
        <a:xfrm rot="10800000">
          <a:off x="233171" y="2204924"/>
          <a:ext cx="2283142" cy="1918333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t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solidFill>
                <a:schemeClr val="tx2"/>
              </a:solidFill>
            </a:rPr>
            <a:t>Колчак</a:t>
          </a:r>
          <a:endParaRPr lang="ru-RU" sz="3300" kern="1200" dirty="0">
            <a:solidFill>
              <a:schemeClr val="tx2"/>
            </a:solidFill>
          </a:endParaRPr>
        </a:p>
      </dsp:txBody>
      <dsp:txXfrm rot="10800000">
        <a:off x="292166" y="2204924"/>
        <a:ext cx="2165152" cy="1859338"/>
      </dsp:txXfrm>
    </dsp:sp>
    <dsp:sp modelId="{A93A5046-E06A-4213-A562-AF406584641F}">
      <dsp:nvSpPr>
        <dsp:cNvPr id="0" name=""/>
        <dsp:cNvSpPr/>
      </dsp:nvSpPr>
      <dsp:spPr>
        <a:xfrm>
          <a:off x="2744628" y="46839"/>
          <a:ext cx="2283142" cy="20072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22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199856-BE5F-43C7-9A08-6C549E9F6A81}">
      <dsp:nvSpPr>
        <dsp:cNvPr id="0" name=""/>
        <dsp:cNvSpPr/>
      </dsp:nvSpPr>
      <dsp:spPr>
        <a:xfrm rot="10800000">
          <a:off x="2744628" y="2147781"/>
          <a:ext cx="2283142" cy="1917474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t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solidFill>
                <a:schemeClr val="tx2"/>
              </a:solidFill>
            </a:rPr>
            <a:t>Деникин</a:t>
          </a:r>
          <a:endParaRPr lang="ru-RU" sz="3300" kern="1200" dirty="0">
            <a:solidFill>
              <a:schemeClr val="tx2"/>
            </a:solidFill>
          </a:endParaRPr>
        </a:p>
      </dsp:txBody>
      <dsp:txXfrm rot="10800000">
        <a:off x="2803597" y="2147781"/>
        <a:ext cx="2165204" cy="1858505"/>
      </dsp:txXfrm>
    </dsp:sp>
    <dsp:sp modelId="{D9A3C676-7AC8-407B-A3EF-90314320A909}">
      <dsp:nvSpPr>
        <dsp:cNvPr id="0" name=""/>
        <dsp:cNvSpPr/>
      </dsp:nvSpPr>
      <dsp:spPr>
        <a:xfrm>
          <a:off x="5254350" y="7645"/>
          <a:ext cx="2283142" cy="231665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22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66F193-3822-4676-8401-09EF715C7970}">
      <dsp:nvSpPr>
        <dsp:cNvPr id="0" name=""/>
        <dsp:cNvSpPr/>
      </dsp:nvSpPr>
      <dsp:spPr>
        <a:xfrm rot="10800000">
          <a:off x="5256085" y="2233339"/>
          <a:ext cx="2283142" cy="1906528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t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solidFill>
                <a:schemeClr val="tx2"/>
              </a:solidFill>
            </a:rPr>
            <a:t>Врангель</a:t>
          </a:r>
          <a:endParaRPr lang="ru-RU" sz="3300" kern="1200" dirty="0">
            <a:solidFill>
              <a:schemeClr val="tx2"/>
            </a:solidFill>
          </a:endParaRPr>
        </a:p>
      </dsp:txBody>
      <dsp:txXfrm rot="10800000">
        <a:off x="5314717" y="2233339"/>
        <a:ext cx="2165878" cy="18478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B18B4-8F85-4EBE-B2EA-940F6F98C59C}">
      <dsp:nvSpPr>
        <dsp:cNvPr id="0" name=""/>
        <dsp:cNvSpPr/>
      </dsp:nvSpPr>
      <dsp:spPr>
        <a:xfrm>
          <a:off x="0" y="432043"/>
          <a:ext cx="7772400" cy="1728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47B211-546B-4EF7-8F86-45A437F2EE55}">
      <dsp:nvSpPr>
        <dsp:cNvPr id="0" name=""/>
        <dsp:cNvSpPr/>
      </dsp:nvSpPr>
      <dsp:spPr>
        <a:xfrm>
          <a:off x="257807" y="133739"/>
          <a:ext cx="2188234" cy="19010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22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B1D270-0D8B-41B2-9F7A-B6274BFA60E4}">
      <dsp:nvSpPr>
        <dsp:cNvPr id="0" name=""/>
        <dsp:cNvSpPr/>
      </dsp:nvSpPr>
      <dsp:spPr>
        <a:xfrm rot="10800000">
          <a:off x="236935" y="1956589"/>
          <a:ext cx="2229979" cy="4015949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2"/>
              </a:solidFill>
            </a:rPr>
            <a:t>Предусматривалось наделение землей безземельных и малоземельных крестьян, возврат захваченных земель их собственникам, окончательное решение земельного вопроса национальным собранием. </a:t>
          </a:r>
          <a:endParaRPr lang="ru-RU" sz="1800" kern="1200" dirty="0">
            <a:solidFill>
              <a:schemeClr val="tx2"/>
            </a:solidFill>
          </a:endParaRPr>
        </a:p>
      </dsp:txBody>
      <dsp:txXfrm rot="10800000">
        <a:off x="305515" y="1956589"/>
        <a:ext cx="2092819" cy="3947369"/>
      </dsp:txXfrm>
    </dsp:sp>
    <dsp:sp modelId="{5F2193E1-161D-4E60-8104-7E9832539452}">
      <dsp:nvSpPr>
        <dsp:cNvPr id="0" name=""/>
        <dsp:cNvSpPr/>
      </dsp:nvSpPr>
      <dsp:spPr>
        <a:xfrm>
          <a:off x="2894140" y="144025"/>
          <a:ext cx="2224745" cy="19010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22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E5E154-6748-40E0-85D0-BECC37AF7F57}">
      <dsp:nvSpPr>
        <dsp:cNvPr id="0" name=""/>
        <dsp:cNvSpPr/>
      </dsp:nvSpPr>
      <dsp:spPr>
        <a:xfrm rot="10800000">
          <a:off x="2758918" y="2052234"/>
          <a:ext cx="2348432" cy="3888423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2"/>
              </a:solidFill>
            </a:rPr>
            <a:t>Предусматривалось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2"/>
              </a:solidFill>
            </a:rPr>
            <a:t> «сохранение  за собственниками их прав на землю», «помещики могли за выкуп передавать часть своей земли крестьянам».</a:t>
          </a:r>
          <a:endParaRPr lang="ru-RU" sz="1800" kern="1200" dirty="0">
            <a:solidFill>
              <a:schemeClr val="tx2"/>
            </a:solidFill>
          </a:endParaRPr>
        </a:p>
      </dsp:txBody>
      <dsp:txXfrm rot="10800000">
        <a:off x="2831140" y="2052234"/>
        <a:ext cx="2203988" cy="3816201"/>
      </dsp:txXfrm>
    </dsp:sp>
    <dsp:sp modelId="{7E182230-25B5-442C-9229-2904A7F6317A}">
      <dsp:nvSpPr>
        <dsp:cNvPr id="0" name=""/>
        <dsp:cNvSpPr/>
      </dsp:nvSpPr>
      <dsp:spPr>
        <a:xfrm>
          <a:off x="5350514" y="165620"/>
          <a:ext cx="2005819" cy="19010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22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2B386C-6C95-4C73-93C9-9D3940C921B7}">
      <dsp:nvSpPr>
        <dsp:cNvPr id="0" name=""/>
        <dsp:cNvSpPr/>
      </dsp:nvSpPr>
      <dsp:spPr>
        <a:xfrm rot="10800000">
          <a:off x="5260446" y="2016210"/>
          <a:ext cx="2364080" cy="3888423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2"/>
              </a:solidFill>
            </a:rPr>
            <a:t>Предусматривалось ограничение крупного помещичьего землевладения, увеличение земельных наделов- середняков,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2"/>
              </a:solidFill>
            </a:rPr>
            <a:t>« за  прежними владельцами сохранялось до 600 десятин».</a:t>
          </a:r>
          <a:endParaRPr lang="ru-RU" sz="1800" kern="1200" dirty="0"/>
        </a:p>
      </dsp:txBody>
      <dsp:txXfrm rot="10800000">
        <a:off x="5333150" y="2016210"/>
        <a:ext cx="2218672" cy="3815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2A03FB-E4DE-4F3D-B034-250AB742C8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red-patriot.protiv.tv/_ph/8/2/479649028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pics.livejournal.com/alestein/pic/0018s8xt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http://pics.livejournal.com/alestein/pic/00192c0b" TargetMode="Externa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Гражданская война в России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6376" y="395443"/>
            <a:ext cx="5386411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2"/>
                </a:solidFill>
              </a:rPr>
              <a:t>Иностранная интервенция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0825" y="2577317"/>
            <a:ext cx="4033838" cy="397031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ambria" panose="02040503050406030204" pitchFamily="18" charset="0"/>
              <a:buChar char="—"/>
              <a:defRPr/>
            </a:pPr>
            <a:r>
              <a:rPr lang="ru-RU" sz="2800" dirty="0">
                <a:solidFill>
                  <a:schemeClr val="tx2"/>
                </a:solidFill>
              </a:rPr>
              <a:t>Румыния заняла Бессарабию.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ambria" panose="02040503050406030204" pitchFamily="18" charset="0"/>
              <a:buChar char="—"/>
              <a:defRPr/>
            </a:pPr>
            <a:endParaRPr lang="ru-RU" sz="2800" dirty="0">
              <a:solidFill>
                <a:schemeClr val="tx2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ambria" panose="02040503050406030204" pitchFamily="18" charset="0"/>
              <a:buChar char="—"/>
              <a:defRPr/>
            </a:pPr>
            <a:r>
              <a:rPr lang="ru-RU" sz="2800" dirty="0">
                <a:solidFill>
                  <a:schemeClr val="tx2"/>
                </a:solidFill>
              </a:rPr>
              <a:t>Центральная Рада на Украине заключила сепаратный договор с Германией и пригласила её войска на свою территорию. </a:t>
            </a:r>
          </a:p>
        </p:txBody>
      </p:sp>
      <p:sp>
        <p:nvSpPr>
          <p:cNvPr id="12292" name="Прямоугольник 3"/>
          <p:cNvSpPr>
            <a:spLocks noChangeArrowheads="1"/>
          </p:cNvSpPr>
          <p:nvPr/>
        </p:nvSpPr>
        <p:spPr bwMode="auto">
          <a:xfrm>
            <a:off x="1115616" y="1124744"/>
            <a:ext cx="225587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Декабрь </a:t>
            </a:r>
          </a:p>
          <a:p>
            <a:pPr algn="ctr"/>
            <a:r>
              <a:rPr lang="ru-RU" sz="4000" b="1" dirty="0">
                <a:solidFill>
                  <a:srgbClr val="C00000"/>
                </a:solidFill>
              </a:rPr>
              <a:t>1917 г.</a:t>
            </a:r>
          </a:p>
        </p:txBody>
      </p:sp>
      <p:pic>
        <p:nvPicPr>
          <p:cNvPr id="12293" name="Picture 2" descr="D:\HISTORY-9\047\2day\rfhnf Бессарабия.png"/>
          <p:cNvPicPr>
            <a:picLocks noChangeAspect="1" noChangeArrowheads="1"/>
          </p:cNvPicPr>
          <p:nvPr/>
        </p:nvPicPr>
        <p:blipFill>
          <a:blip r:embed="rId2" cstate="print"/>
          <a:srcRect b="9544"/>
          <a:stretch>
            <a:fillRect/>
          </a:stretch>
        </p:blipFill>
        <p:spPr bwMode="auto">
          <a:xfrm>
            <a:off x="4456113" y="1068918"/>
            <a:ext cx="3382962" cy="5268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33151">
            <a:off x="5078413" y="4552952"/>
            <a:ext cx="500062" cy="106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22702E-6 L 0.05903 -0.2128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" y="-1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Рисунок 3" descr="IFLhyRFCD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403542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0" y="1628800"/>
            <a:ext cx="4246240" cy="4114800"/>
          </a:xfrm>
        </p:spPr>
        <p:txBody>
          <a:bodyPr/>
          <a:lstStyle/>
          <a:p>
            <a:pPr algn="ctr">
              <a:buNone/>
            </a:pPr>
            <a:r>
              <a:rPr lang="ru-RU" sz="4000" dirty="0" smtClean="0">
                <a:solidFill>
                  <a:schemeClr val="tx2"/>
                </a:solidFill>
              </a:rPr>
              <a:t>15 января 1918 г. создается Красная армия, 29 января – Красный Флот.</a:t>
            </a:r>
            <a:endParaRPr lang="ru-RU" sz="4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244408" cy="603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9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76672"/>
            <a:ext cx="8568952" cy="6120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5383"/>
            <a:ext cx="9144000" cy="6447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23.jpg"/>
          <p:cNvPicPr>
            <a:picLocks noChangeAspect="1"/>
          </p:cNvPicPr>
          <p:nvPr/>
        </p:nvPicPr>
        <p:blipFill>
          <a:blip r:embed="rId2" cstate="print"/>
          <a:srcRect t="8001" b="45800"/>
          <a:stretch>
            <a:fillRect/>
          </a:stretch>
        </p:blipFill>
        <p:spPr>
          <a:xfrm>
            <a:off x="251520" y="404664"/>
            <a:ext cx="8640959" cy="6264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23.jpg"/>
          <p:cNvPicPr>
            <a:picLocks noChangeAspect="1"/>
          </p:cNvPicPr>
          <p:nvPr/>
        </p:nvPicPr>
        <p:blipFill>
          <a:blip r:embed="rId2" cstate="print"/>
          <a:srcRect t="62600"/>
          <a:stretch>
            <a:fillRect/>
          </a:stretch>
        </p:blipFill>
        <p:spPr>
          <a:xfrm>
            <a:off x="251520" y="476672"/>
            <a:ext cx="8640959" cy="619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Плакаты Гражданской войны</a:t>
            </a:r>
            <a:endParaRPr lang="ru-RU" dirty="0"/>
          </a:p>
        </p:txBody>
      </p:sp>
      <p:pic>
        <p:nvPicPr>
          <p:cNvPr id="6" name="Picture 7" descr="rus_civil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4273773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Картинка 45 из 318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844824"/>
            <a:ext cx="4238055" cy="4776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Белое движение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Лозунги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ru-RU" sz="3600" dirty="0" smtClean="0">
                <a:solidFill>
                  <a:schemeClr val="tx2"/>
                </a:solidFill>
              </a:rPr>
              <a:t>«Умрём за Родину»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600" dirty="0" smtClean="0">
                <a:solidFill>
                  <a:schemeClr val="tx2"/>
                </a:solidFill>
              </a:rPr>
              <a:t> «Отечество или смерть»</a:t>
            </a:r>
            <a:r>
              <a:rPr lang="ru-RU" sz="3600" u="sng" dirty="0" smtClean="0">
                <a:solidFill>
                  <a:schemeClr val="tx2"/>
                </a:solidFill>
              </a:rPr>
              <a:t>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600" dirty="0" smtClean="0">
                <a:solidFill>
                  <a:schemeClr val="tx2"/>
                </a:solidFill>
              </a:rPr>
              <a:t> «Лучше смерть, чем гибель России»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Состав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tx2"/>
                </a:solidFill>
              </a:rPr>
              <a:t>представители офицерства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tx2"/>
                </a:solidFill>
              </a:rPr>
              <a:t> казачества,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tx2"/>
                </a:solidFill>
              </a:rPr>
              <a:t>буржуазии,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tx2"/>
                </a:solidFill>
              </a:rPr>
              <a:t> дворянства,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tx2"/>
                </a:solidFill>
              </a:rPr>
              <a:t> чиновничества,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tx2"/>
                </a:solidFill>
              </a:rPr>
              <a:t>интеллигенции,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tx2"/>
                </a:solidFill>
              </a:rPr>
              <a:t>  зажиточное крестьянство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Фирдаус\Desktop\гв\цели белы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50"/>
            <a:ext cx="9094788" cy="632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800" dirty="0" smtClean="0"/>
              <a:t>Словарь: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ctr" eaLnBrk="1" hangingPunct="1">
              <a:buNone/>
            </a:pPr>
            <a:r>
              <a:rPr lang="ru-RU" sz="3200" dirty="0" smtClean="0">
                <a:solidFill>
                  <a:srgbClr val="080500"/>
                </a:solidFill>
              </a:rPr>
              <a:t>Гражданская война - организованная вооружённая борьба за власть между классами и социальными группами внутри страны.</a:t>
            </a:r>
          </a:p>
          <a:p>
            <a:pPr eaLnBrk="1" hangingPunct="1">
              <a:buFont typeface="Wingdings" pitchFamily="2" charset="2"/>
              <a:buNone/>
            </a:pPr>
            <a:endParaRPr lang="ru-RU" i="1" dirty="0" smtClean="0">
              <a:solidFill>
                <a:srgbClr val="080500"/>
              </a:solidFill>
            </a:endParaRPr>
          </a:p>
        </p:txBody>
      </p:sp>
      <p:pic>
        <p:nvPicPr>
          <p:cNvPr id="19460" name="Picture 4" descr="http://pics.livejournal.com/alestein/pic/0018s8xt"/>
          <p:cNvPicPr>
            <a:picLocks noChangeAspect="1" noChangeArrowheads="1"/>
          </p:cNvPicPr>
          <p:nvPr/>
        </p:nvPicPr>
        <p:blipFill>
          <a:blip r:embed="rId2" r:link="rId3" cstate="print"/>
          <a:srcRect t="27487"/>
          <a:stretch>
            <a:fillRect/>
          </a:stretch>
        </p:blipFill>
        <p:spPr bwMode="auto">
          <a:xfrm>
            <a:off x="6588224" y="4077072"/>
            <a:ext cx="2335329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http://pics.livejournal.com/alestein/pic/00192c0b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860032" y="2084920"/>
            <a:ext cx="1944216" cy="259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dirty="0" smtClean="0"/>
              <a:t>Формирование белого движения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   Белое движение оформилось в ноябре 1917г. на юге России в Новочеркасске путем создания воинских офицерских формирований. Формирование Добровольческой армии начали генералы М.В. Алексеев и Л.Г. Корнилов. Эта армия положила начало белому движению. 17 апреля 1918г. под Екатеринбургом был убит командующий Добровольческой  армии генерал Л.Г. Корнилов. Командование принял генерал А.И. Деникин.</a:t>
            </a:r>
          </a:p>
        </p:txBody>
      </p:sp>
      <p:sp>
        <p:nvSpPr>
          <p:cNvPr id="1032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84213" y="6605588"/>
            <a:ext cx="252412" cy="252412"/>
          </a:xfrm>
          <a:prstGeom prst="actionButtonForwardNext">
            <a:avLst/>
          </a:prstGeom>
          <a:solidFill>
            <a:srgbClr val="FFF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Организационная структура Белого движения:</a:t>
            </a:r>
            <a:endParaRPr lang="ru-RU" dirty="0"/>
          </a:p>
        </p:txBody>
      </p:sp>
      <p:pic>
        <p:nvPicPr>
          <p:cNvPr id="4" name="Содержимое 3" descr="209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4685"/>
          <a:stretch>
            <a:fillRect/>
          </a:stretch>
        </p:blipFill>
        <p:spPr>
          <a:xfrm>
            <a:off x="251520" y="1844824"/>
            <a:ext cx="8496944" cy="4752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8351837" cy="580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Гражданская война в лицах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Колчак Александр Васильевич (1874 – 1920)</a:t>
            </a:r>
            <a:endParaRPr lang="ru-RU" dirty="0"/>
          </a:p>
        </p:txBody>
      </p:sp>
      <p:pic>
        <p:nvPicPr>
          <p:cNvPr id="6" name="Picture 6" descr="кол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816" y="1844824"/>
            <a:ext cx="324392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707904" y="1981200"/>
            <a:ext cx="5040560" cy="4544144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Адмирал, учёный-гидролог, океанограф, участник полярной экспедиции 1900-1902 гг. Участник русско-японской и 1-мировой войн. 18 ноября 1918 г., произвёл переворот и установил военную диктатуру, приняв титул «верховного правителя российского государства» и звание верховного главнокомандующего.</a:t>
            </a:r>
          </a:p>
          <a:p>
            <a:pPr algn="ctr">
              <a:buNone/>
            </a:pPr>
            <a:endParaRPr lang="ru-RU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1403648" y="548680"/>
            <a:ext cx="6480175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600" dirty="0">
                <a:solidFill>
                  <a:schemeClr val="tx2"/>
                </a:solidFill>
              </a:rPr>
              <a:t>27 декабря 1919 был взят под охрану </a:t>
            </a:r>
            <a:r>
              <a:rPr lang="ru-RU" sz="2600" dirty="0" smtClean="0">
                <a:solidFill>
                  <a:schemeClr val="tx2"/>
                </a:solidFill>
              </a:rPr>
              <a:t>чехословацкими </a:t>
            </a:r>
            <a:r>
              <a:rPr lang="ru-RU" sz="2600" dirty="0">
                <a:solidFill>
                  <a:schemeClr val="tx2"/>
                </a:solidFill>
              </a:rPr>
              <a:t>войсками, а затем передан большевистскому Ревкому.  </a:t>
            </a:r>
            <a:endParaRPr lang="ru-RU" sz="2600" dirty="0" smtClean="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ru-RU" sz="2600" dirty="0" smtClean="0">
                <a:solidFill>
                  <a:schemeClr val="tx2"/>
                </a:solidFill>
              </a:rPr>
              <a:t>Был </a:t>
            </a:r>
            <a:r>
              <a:rPr lang="ru-RU" sz="2600" dirty="0">
                <a:solidFill>
                  <a:schemeClr val="tx2"/>
                </a:solidFill>
              </a:rPr>
              <a:t>расстрелян в 1920 г.</a:t>
            </a:r>
          </a:p>
        </p:txBody>
      </p:sp>
      <p:pic>
        <p:nvPicPr>
          <p:cNvPr id="11267" name="Picture 5" descr="k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492896"/>
            <a:ext cx="2895600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6" descr="kol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348880"/>
            <a:ext cx="287355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275856" y="3526850"/>
            <a:ext cx="2667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itchFamily="34" charset="0"/>
              </a:rPr>
              <a:t>"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</a:rPr>
              <a:t>Мундир английский,  погон российский,        табак японский,   правитель омский"</a:t>
            </a:r>
          </a:p>
          <a:p>
            <a:pPr algn="ctr" eaLnBrk="0" hangingPunct="0"/>
            <a:endParaRPr lang="ru-RU" dirty="0">
              <a:solidFill>
                <a:schemeClr val="tx2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381635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764704"/>
            <a:ext cx="4055393" cy="540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Деникин Антон Иванович</a:t>
            </a:r>
            <a:br>
              <a:rPr lang="ru-RU" dirty="0" smtClean="0"/>
            </a:br>
            <a:r>
              <a:rPr lang="ru-RU" dirty="0" smtClean="0"/>
              <a:t>(1872 – 1947)</a:t>
            </a:r>
            <a:endParaRPr lang="ru-RU" dirty="0"/>
          </a:p>
        </p:txBody>
      </p:sp>
      <p:pic>
        <p:nvPicPr>
          <p:cNvPr id="7" name="Picture 6" descr="ден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3358244" cy="4477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139952" y="1981200"/>
            <a:ext cx="4680520" cy="4544144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Генерал – Лейтенант, участник 1-мировой войны. В 1917 командовал Западным и Юго-западным фронтами. За участие в </a:t>
            </a:r>
            <a:r>
              <a:rPr lang="ru-RU" sz="2400" dirty="0" err="1" smtClean="0">
                <a:solidFill>
                  <a:schemeClr val="tx2"/>
                </a:solidFill>
              </a:rPr>
              <a:t>Корниловском</a:t>
            </a:r>
            <a:r>
              <a:rPr lang="ru-RU" sz="2400" dirty="0" smtClean="0">
                <a:solidFill>
                  <a:schemeClr val="tx2"/>
                </a:solidFill>
              </a:rPr>
              <a:t> мятеже арестован. Бежал на Дон, где стал одним из организаторов Добровольческой армии. Прозвище – «Царь Антон».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5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052736"/>
            <a:ext cx="3665620" cy="4998572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283968" y="1340768"/>
            <a:ext cx="4608512" cy="4688160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Руководил походом на Москву 1919 г. После разгрома в марте 1920 г. с остатками армии эмигрировал в Крым, где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 4 апреля сдал командование 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П. Н. Врангелю и отправился вместе с семьёй в Константинополь. Во время 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2-мировой войны отказался сотрудничать с Гитлеровской Германией. Написал книгу «Очерки русской смуты».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Программа Деникина: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700808"/>
            <a:ext cx="8136904" cy="4752528"/>
          </a:xfrm>
        </p:spPr>
        <p:txBody>
          <a:bodyPr/>
          <a:lstStyle/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ru-RU" sz="2400" dirty="0" smtClean="0">
                <a:solidFill>
                  <a:schemeClr val="tx2"/>
                </a:solidFill>
              </a:rPr>
              <a:t>Уничтожение большевистской анархии и установление в стране правового порядка;</a:t>
            </a: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ru-RU" sz="2400" dirty="0" smtClean="0">
                <a:solidFill>
                  <a:schemeClr val="tx2"/>
                </a:solidFill>
              </a:rPr>
              <a:t>Восстановление единой и неделимой России;</a:t>
            </a: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ru-RU" sz="2400" dirty="0" smtClean="0">
                <a:solidFill>
                  <a:schemeClr val="tx2"/>
                </a:solidFill>
              </a:rPr>
              <a:t>Созыв народного собрания на основах всеобщего избирательного права;</a:t>
            </a: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ru-RU" sz="2400" dirty="0" smtClean="0">
                <a:solidFill>
                  <a:schemeClr val="tx2"/>
                </a:solidFill>
              </a:rPr>
              <a:t>Демократизация власти путем установления областной автономии и широкого местного самоуправления;</a:t>
            </a: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ru-RU" sz="2400" dirty="0" smtClean="0">
                <a:solidFill>
                  <a:schemeClr val="tx2"/>
                </a:solidFill>
              </a:rPr>
              <a:t>Гарантия полной гражданской свободы и свободы вероисповедания;</a:t>
            </a: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ru-RU" sz="2400" dirty="0" smtClean="0">
                <a:solidFill>
                  <a:schemeClr val="tx2"/>
                </a:solidFill>
              </a:rPr>
              <a:t>Осуществление земельной реформы;</a:t>
            </a: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ru-RU" sz="2400" dirty="0" smtClean="0">
                <a:solidFill>
                  <a:schemeClr val="tx2"/>
                </a:solidFill>
              </a:rPr>
              <a:t>Введение рабочего законодательства, ограждение трудящихся от эксплуатации со стороны государства и капитала.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ADD4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еникин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39750" y="549275"/>
            <a:ext cx="8604250" cy="60626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Аграрная программа лидеров белого движения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4112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5800" y="764704"/>
          <a:ext cx="777240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Пётр Николаевич Врангель</a:t>
            </a:r>
            <a:br>
              <a:rPr lang="ru-RU" dirty="0" smtClean="0"/>
            </a:br>
            <a:r>
              <a:rPr lang="ru-RU" dirty="0" smtClean="0"/>
              <a:t>(1878 – 1928)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23528" y="1981200"/>
            <a:ext cx="4536504" cy="4472136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Генерал–лейтенант, («Чёрный барон»), в августе 1918 поступил в белогвардейскую Добровольческую армию, командовал Кавказской армией. 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С остатками белогвардейской армии в Крыму возглавил «Правительство Юга России»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6" name="Picture 7" descr="wrange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57800" y="631031"/>
            <a:ext cx="24384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кар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4131272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9" descr="вр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76672"/>
            <a:ext cx="4355976" cy="288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Врангел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429000"/>
            <a:ext cx="4245738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4139952" y="1124744"/>
            <a:ext cx="41402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tx2"/>
                </a:solidFill>
              </a:rPr>
              <a:t>После поражения в Крыму 14 ноября 1920 г. с частью армии бежал за границу. В 1924 создал Русский общевоинский союз (РОВС).Умер в Брюсселе в 1928 г.</a:t>
            </a:r>
          </a:p>
        </p:txBody>
      </p:sp>
      <p:pic>
        <p:nvPicPr>
          <p:cNvPr id="16387" name="Picture 5" descr="24440-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764704"/>
            <a:ext cx="2808312" cy="532191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Юденич Николай Николаевич (1862 – 1933)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39552" y="1916832"/>
            <a:ext cx="4390256" cy="4616152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Генерал, в Эстонии в июле 1919 возглавил белогвардейскую </a:t>
            </a:r>
            <a:r>
              <a:rPr lang="ru-RU" sz="2400" dirty="0" err="1" smtClean="0">
                <a:solidFill>
                  <a:schemeClr val="tx2"/>
                </a:solidFill>
              </a:rPr>
              <a:t>Северо</a:t>
            </a:r>
            <a:r>
              <a:rPr lang="ru-RU" sz="2400" dirty="0" smtClean="0">
                <a:solidFill>
                  <a:schemeClr val="tx2"/>
                </a:solidFill>
              </a:rPr>
              <a:t> - Западную армию, наступавшую на Петроград. Вошёл в состав «</a:t>
            </a:r>
            <a:r>
              <a:rPr lang="ru-RU" sz="2400" dirty="0" err="1" smtClean="0">
                <a:solidFill>
                  <a:schemeClr val="tx2"/>
                </a:solidFill>
              </a:rPr>
              <a:t>Северо</a:t>
            </a:r>
            <a:r>
              <a:rPr lang="ru-RU" sz="2400" dirty="0" smtClean="0">
                <a:solidFill>
                  <a:schemeClr val="tx2"/>
                </a:solidFill>
              </a:rPr>
              <a:t> – Западного правительства». После провала похода на Петроград (октябрь - ноябрь 1919) отступил в Эстонию. В 1920 эмигрировал в Великобританию. Умер в Ницце.</a:t>
            </a:r>
          </a:p>
          <a:p>
            <a:endParaRPr lang="ru-RU" sz="2000" dirty="0"/>
          </a:p>
        </p:txBody>
      </p:sp>
      <p:pic>
        <p:nvPicPr>
          <p:cNvPr id="7" name="Picture 5" descr="uedenitsch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81625" y="1288256"/>
            <a:ext cx="21907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Корнилов Лавр Георгиевич</a:t>
            </a:r>
            <a:br>
              <a:rPr lang="ru-RU" dirty="0" smtClean="0"/>
            </a:br>
            <a:r>
              <a:rPr lang="ru-RU" dirty="0" smtClean="0"/>
              <a:t>(1870 – 1918)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23528" y="2060848"/>
            <a:ext cx="4536504" cy="4616152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Генерал, происходит из казачьей семьи, в августе 1917 поднял мятеж, но потерпел неудачу и 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2 сентября был арестован Временным правительством.         19 ноября бежал в Новочеркасск, где вместе с М. В. Алексеевым возглавил белогвардейскую Добровольческую армию. Убит при неудачном штурме </a:t>
            </a:r>
            <a:r>
              <a:rPr lang="ru-RU" sz="2400" dirty="0" err="1" smtClean="0">
                <a:solidFill>
                  <a:schemeClr val="tx2"/>
                </a:solidFill>
              </a:rPr>
              <a:t>Екатеринодара</a:t>
            </a:r>
            <a:r>
              <a:rPr lang="ru-RU" sz="2400" dirty="0" smtClean="0">
                <a:solidFill>
                  <a:schemeClr val="tx2"/>
                </a:solidFill>
              </a:rPr>
              <a:t>. </a:t>
            </a:r>
          </a:p>
          <a:p>
            <a:endParaRPr lang="ru-RU" sz="2000" dirty="0"/>
          </a:p>
        </p:txBody>
      </p:sp>
      <p:pic>
        <p:nvPicPr>
          <p:cNvPr id="7" name="Picture 6" descr="kornilov19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53000" y="716756"/>
            <a:ext cx="30480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карикатура"/>
          <p:cNvPicPr>
            <a:picLocks noChangeAspect="1" noChangeArrowheads="1"/>
          </p:cNvPicPr>
          <p:nvPr/>
        </p:nvPicPr>
        <p:blipFill>
          <a:blip r:embed="rId2" cstate="print"/>
          <a:srcRect t="7043"/>
          <a:stretch>
            <a:fillRect/>
          </a:stretch>
        </p:blipFill>
        <p:spPr bwMode="auto">
          <a:xfrm>
            <a:off x="539552" y="1700808"/>
            <a:ext cx="8132069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Поясните карикатуру: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«Красные»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Лозунги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tx2"/>
                </a:solidFill>
              </a:rPr>
              <a:t>«Да здравствует мировая революция»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tx2"/>
                </a:solidFill>
              </a:rPr>
              <a:t>«Смерть мировому капиталу»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tx2"/>
                </a:solidFill>
              </a:rPr>
              <a:t>«Мир хижинам, война дворцам»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tx2"/>
                </a:solidFill>
              </a:rPr>
              <a:t>  «Социалистическое Отечество в опасности»</a:t>
            </a:r>
          </a:p>
          <a:p>
            <a:endParaRPr lang="ru-RU" sz="280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Состав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ru-RU" sz="3200" dirty="0" smtClean="0">
                <a:solidFill>
                  <a:schemeClr val="tx2"/>
                </a:solidFill>
              </a:rPr>
              <a:t>пролетариат,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200" dirty="0" smtClean="0">
                <a:solidFill>
                  <a:schemeClr val="tx2"/>
                </a:solidFill>
              </a:rPr>
              <a:t>бедное крестьянство,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200" dirty="0" smtClean="0">
                <a:solidFill>
                  <a:schemeClr val="tx2"/>
                </a:solidFill>
              </a:rPr>
              <a:t>солдаты,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200" dirty="0" smtClean="0">
                <a:solidFill>
                  <a:schemeClr val="tx2"/>
                </a:solidFill>
              </a:rPr>
              <a:t>часть интеллигенции,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200" dirty="0" smtClean="0">
                <a:solidFill>
                  <a:schemeClr val="tx2"/>
                </a:solidFill>
              </a:rPr>
              <a:t>часть офицерства </a:t>
            </a:r>
          </a:p>
          <a:p>
            <a:pPr>
              <a:buFont typeface="Arial" pitchFamily="34" charset="0"/>
              <a:buChar char="•"/>
            </a:pPr>
            <a:endParaRPr lang="ru-RU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20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548680"/>
            <a:ext cx="8593906" cy="63093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5marshalo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60350"/>
            <a:ext cx="8064500" cy="532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539750" y="5655702"/>
            <a:ext cx="7634847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900" dirty="0">
                <a:solidFill>
                  <a:schemeClr val="tx2"/>
                </a:solidFill>
              </a:rPr>
              <a:t>Первые маршалы Советского Союза.</a:t>
            </a:r>
          </a:p>
          <a:p>
            <a:pPr algn="ctr"/>
            <a:r>
              <a:rPr lang="ru-RU" sz="1900" dirty="0">
                <a:solidFill>
                  <a:schemeClr val="tx2"/>
                </a:solidFill>
              </a:rPr>
              <a:t>Сидят (слава направо): М.Н.Тухачевский, К.Е.Ворошилов, А.И.Егоров. </a:t>
            </a:r>
          </a:p>
          <a:p>
            <a:pPr algn="ctr"/>
            <a:r>
              <a:rPr lang="ru-RU" sz="1900" dirty="0">
                <a:solidFill>
                  <a:schemeClr val="tx2"/>
                </a:solidFill>
              </a:rPr>
              <a:t>Стоят: С.М.Буденный и В.К.Блюхер. 1935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Фрунзе Михаил Васильевич</a:t>
            </a:r>
            <a:br>
              <a:rPr lang="ru-RU" dirty="0" smtClean="0"/>
            </a:br>
            <a:r>
              <a:rPr lang="ru-RU" dirty="0" smtClean="0"/>
              <a:t>(1885 – 1925)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4894312" cy="4114800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Партийный псевдоним – Арсений  </a:t>
            </a:r>
            <a:r>
              <a:rPr lang="ru-RU" sz="2400" dirty="0" err="1" smtClean="0">
                <a:solidFill>
                  <a:schemeClr val="tx2"/>
                </a:solidFill>
              </a:rPr>
              <a:t>Трифоныч</a:t>
            </a:r>
            <a:r>
              <a:rPr lang="ru-RU" sz="2400" dirty="0" smtClean="0">
                <a:solidFill>
                  <a:schemeClr val="tx2"/>
                </a:solidFill>
              </a:rPr>
              <a:t>. 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Во время революции 1917 прибыл в Москву с вооружённым отрядом и принял участие в боях.</a:t>
            </a:r>
          </a:p>
          <a:p>
            <a:pPr algn="ctr">
              <a:buNone/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Провёл ряд успешных операций против белогвардейских </a:t>
            </a:r>
          </a:p>
          <a:p>
            <a:pPr algn="ctr">
              <a:buNone/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войск адмирала Колчака. </a:t>
            </a:r>
          </a:p>
          <a:p>
            <a:pPr algn="ctr">
              <a:buNone/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В 1920 командовал Туркестанским фронтом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7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596128" y="1325785"/>
            <a:ext cx="1761744" cy="2334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4355976" y="1340768"/>
            <a:ext cx="424847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tx2"/>
                </a:solidFill>
              </a:rPr>
              <a:t>Провёл Актюбинскую операцию 1919 по разгрому </a:t>
            </a:r>
            <a:r>
              <a:rPr lang="ru-RU" sz="2400" dirty="0" smtClean="0">
                <a:solidFill>
                  <a:schemeClr val="tx2"/>
                </a:solidFill>
              </a:rPr>
              <a:t>белых на </a:t>
            </a:r>
            <a:r>
              <a:rPr lang="ru-RU" sz="2400" dirty="0">
                <a:solidFill>
                  <a:schemeClr val="tx2"/>
                </a:solidFill>
              </a:rPr>
              <a:t>Южном Урале. </a:t>
            </a:r>
            <a:endParaRPr lang="ru-RU" sz="2400" dirty="0" smtClean="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В </a:t>
            </a:r>
            <a:r>
              <a:rPr lang="ru-RU" sz="2400" dirty="0">
                <a:solidFill>
                  <a:schemeClr val="tx2"/>
                </a:solidFill>
              </a:rPr>
              <a:t>сентябре 1920 назначен командующим Южным фронтом и руководил операцией по разгрому войск генерала Врангеля в Северной </a:t>
            </a:r>
            <a:r>
              <a:rPr lang="ru-RU" sz="2400" dirty="0" err="1">
                <a:solidFill>
                  <a:schemeClr val="tx2"/>
                </a:solidFill>
              </a:rPr>
              <a:t>Таврии</a:t>
            </a:r>
            <a:r>
              <a:rPr lang="ru-RU" sz="2400" dirty="0">
                <a:solidFill>
                  <a:schemeClr val="tx2"/>
                </a:solidFill>
              </a:rPr>
              <a:t> и Крыму. </a:t>
            </a:r>
          </a:p>
          <a:p>
            <a:pPr algn="ctr">
              <a:defRPr/>
            </a:pPr>
            <a:r>
              <a:rPr lang="ru-RU" sz="2400" dirty="0">
                <a:solidFill>
                  <a:schemeClr val="tx2"/>
                </a:solidFill>
              </a:rPr>
              <a:t>Трагически погиб в 1925 г. Похоронен на Красной площади. </a:t>
            </a:r>
          </a:p>
        </p:txBody>
      </p:sp>
      <p:pic>
        <p:nvPicPr>
          <p:cNvPr id="23555" name="Picture 9" descr="фрун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882969"/>
            <a:ext cx="3888556" cy="5354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Тухачевский Михаил Николаевич</a:t>
            </a:r>
            <a:br>
              <a:rPr lang="ru-RU" sz="4000" dirty="0" smtClean="0"/>
            </a:br>
            <a:r>
              <a:rPr lang="ru-RU" sz="4000" dirty="0" smtClean="0"/>
              <a:t>(1893 – 1937)</a:t>
            </a:r>
            <a:endParaRPr lang="ru-RU" sz="40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988840"/>
            <a:ext cx="5832648" cy="4114800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Маршал Советского Союза (1935). Командовал 5-й армией Восточного фронта 1919, провёл ряд операций по освобождению Урала и Сибири от войск Колчака. В 1920 Командовал войсками Кавказского фронта, после разгрома войск Деникина. Участвовал в ликвидации </a:t>
            </a:r>
            <a:r>
              <a:rPr lang="ru-RU" sz="2400" dirty="0" err="1" smtClean="0">
                <a:solidFill>
                  <a:schemeClr val="tx2"/>
                </a:solidFill>
              </a:rPr>
              <a:t>Кронштадтского</a:t>
            </a:r>
            <a:r>
              <a:rPr lang="ru-RU" sz="2400" dirty="0" smtClean="0">
                <a:solidFill>
                  <a:schemeClr val="tx2"/>
                </a:solidFill>
              </a:rPr>
              <a:t> мятежа 1921. С 1934 - кандидат в члены ЦК ВКП(б). Награждён орденом Ленина, орденом Красного Знамени и почётным золотым оружием. 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9" name="Picture 5" descr="ту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564904"/>
            <a:ext cx="2689631" cy="302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ChangeArrowheads="1"/>
          </p:cNvSpPr>
          <p:nvPr/>
        </p:nvSpPr>
        <p:spPr bwMode="auto">
          <a:xfrm>
            <a:off x="4860032" y="1988840"/>
            <a:ext cx="403225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</a:rPr>
              <a:t>Маршал Советского Союза (1935), </a:t>
            </a:r>
          </a:p>
          <a:p>
            <a:pPr algn="ctr"/>
            <a:r>
              <a:rPr lang="ru-RU" sz="2400" dirty="0">
                <a:solidFill>
                  <a:schemeClr val="tx2"/>
                </a:solidFill>
              </a:rPr>
              <a:t>дважды Герой Советского Союза (1956 и 1968), Герой Социалистического Труда (1960). </a:t>
            </a:r>
            <a:endParaRPr lang="ru-RU" sz="2400" dirty="0" smtClean="0">
              <a:solidFill>
                <a:schemeClr val="tx2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Неоднократно </a:t>
            </a:r>
            <a:r>
              <a:rPr lang="ru-RU" sz="2400" dirty="0">
                <a:solidFill>
                  <a:schemeClr val="tx2"/>
                </a:solidFill>
              </a:rPr>
              <a:t>подвергался арестам, отбывал ссылку. Командующий 14-й армией и внутренним Украинским фронтом.</a:t>
            </a:r>
          </a:p>
        </p:txBody>
      </p:sp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611560" y="548680"/>
            <a:ext cx="7848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dirty="0">
                <a:solidFill>
                  <a:schemeClr val="tx2"/>
                </a:solidFill>
              </a:rPr>
              <a:t>Ворошилов </a:t>
            </a:r>
            <a:r>
              <a:rPr lang="ru-RU" sz="4000" dirty="0" err="1">
                <a:solidFill>
                  <a:schemeClr val="tx2"/>
                </a:solidFill>
              </a:rPr>
              <a:t>Климент</a:t>
            </a:r>
            <a:r>
              <a:rPr lang="ru-RU" sz="4000" dirty="0">
                <a:solidFill>
                  <a:schemeClr val="tx2"/>
                </a:solidFill>
              </a:rPr>
              <a:t> Ефремович</a:t>
            </a:r>
          </a:p>
          <a:p>
            <a:r>
              <a:rPr lang="ru-RU" sz="4000" dirty="0">
                <a:solidFill>
                  <a:schemeClr val="tx2"/>
                </a:solidFill>
              </a:rPr>
              <a:t>                </a:t>
            </a:r>
            <a:r>
              <a:rPr lang="ru-RU" sz="4000" dirty="0" smtClean="0">
                <a:solidFill>
                  <a:schemeClr val="tx2"/>
                </a:solidFill>
              </a:rPr>
              <a:t>(1881 – 1969)</a:t>
            </a:r>
            <a:endParaRPr lang="ru-RU" sz="4000" dirty="0">
              <a:solidFill>
                <a:schemeClr val="tx2"/>
              </a:solidFill>
            </a:endParaRPr>
          </a:p>
        </p:txBody>
      </p:sp>
      <p:pic>
        <p:nvPicPr>
          <p:cNvPr id="26628" name="Picture 10" descr="ворош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4162433" cy="349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323528" y="692696"/>
            <a:ext cx="83529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</a:rPr>
              <a:t>За боевые заслуги в 1920 </a:t>
            </a:r>
            <a:r>
              <a:rPr lang="ru-RU" sz="2400" dirty="0" smtClean="0">
                <a:solidFill>
                  <a:schemeClr val="tx2"/>
                </a:solidFill>
              </a:rPr>
              <a:t>году награждён </a:t>
            </a:r>
            <a:r>
              <a:rPr lang="ru-RU" sz="2400" dirty="0">
                <a:solidFill>
                  <a:schemeClr val="tx2"/>
                </a:solidFill>
              </a:rPr>
              <a:t>почётным революционным оружием. Участвовал в ликвидации </a:t>
            </a:r>
          </a:p>
          <a:p>
            <a:pPr algn="ctr"/>
            <a:r>
              <a:rPr lang="ru-RU" sz="2400" dirty="0" err="1">
                <a:solidFill>
                  <a:schemeClr val="tx2"/>
                </a:solidFill>
              </a:rPr>
              <a:t>Кронштадтского</a:t>
            </a:r>
            <a:r>
              <a:rPr lang="ru-RU" sz="2400" dirty="0">
                <a:solidFill>
                  <a:schemeClr val="tx2"/>
                </a:solidFill>
              </a:rPr>
              <a:t> мятежа. Похоронен в Москве на Красной площади.</a:t>
            </a:r>
            <a:r>
              <a:rPr lang="ru-RU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27651" name="Picture 6" descr="vorosh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64904"/>
            <a:ext cx="3092450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7" descr="Буд Фр Ворош на южн фронте 19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636912"/>
            <a:ext cx="5004048" cy="378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Николай Александрович Щорс</a:t>
            </a:r>
            <a:br>
              <a:rPr lang="ru-RU" dirty="0" smtClean="0"/>
            </a:br>
            <a:r>
              <a:rPr lang="ru-RU" dirty="0" smtClean="0"/>
              <a:t>(1895 – 1919)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79512" y="1981200"/>
            <a:ext cx="5040560" cy="4616152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Командовал 1-ой Украинской дивизией, которая  освободила от петлюровцев Житомир, Винницу, Жмеринку. В 1919 стойко оборонялся в районе </a:t>
            </a:r>
            <a:r>
              <a:rPr lang="ru-RU" sz="2400" dirty="0" err="1" smtClean="0">
                <a:solidFill>
                  <a:schemeClr val="tx2"/>
                </a:solidFill>
              </a:rPr>
              <a:t>Сарны-Новограда</a:t>
            </a:r>
            <a:r>
              <a:rPr lang="ru-RU" sz="2400" dirty="0" smtClean="0">
                <a:solidFill>
                  <a:schemeClr val="tx2"/>
                </a:solidFill>
              </a:rPr>
              <a:t> от войск Польши и петлюровцев, но был вынужден отходить на Восток. Находясь в передовых цепях </a:t>
            </a:r>
            <a:r>
              <a:rPr lang="ru-RU" sz="2400" dirty="0" err="1" smtClean="0">
                <a:solidFill>
                  <a:schemeClr val="tx2"/>
                </a:solidFill>
              </a:rPr>
              <a:t>Богунского</a:t>
            </a:r>
            <a:r>
              <a:rPr lang="ru-RU" sz="2400" dirty="0" smtClean="0">
                <a:solidFill>
                  <a:schemeClr val="tx2"/>
                </a:solidFill>
              </a:rPr>
              <a:t> полка, Щорс был убит.</a:t>
            </a:r>
          </a:p>
          <a:p>
            <a:endParaRPr lang="ru-RU" sz="1600" dirty="0"/>
          </a:p>
        </p:txBody>
      </p:sp>
      <p:pic>
        <p:nvPicPr>
          <p:cNvPr id="7" name="Picture 5" descr="shchors_port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204864"/>
            <a:ext cx="3101032" cy="3480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836712"/>
            <a:ext cx="7772400" cy="1143000"/>
          </a:xfrm>
        </p:spPr>
        <p:txBody>
          <a:bodyPr/>
          <a:lstStyle/>
          <a:p>
            <a:r>
              <a:rPr lang="ru-RU" dirty="0" smtClean="0"/>
              <a:t>Александр Ильич Егоров</a:t>
            </a:r>
            <a:br>
              <a:rPr lang="ru-RU" dirty="0" smtClean="0"/>
            </a:br>
            <a:r>
              <a:rPr lang="ru-RU" dirty="0" smtClean="0"/>
              <a:t>(1883 – 1939)</a:t>
            </a:r>
            <a:r>
              <a:rPr lang="ru-RU" dirty="0" smtClean="0">
                <a:solidFill>
                  <a:schemeClr val="folHlink"/>
                </a:solidFill>
              </a:rPr>
              <a:t/>
            </a:r>
            <a:br>
              <a:rPr lang="ru-RU" dirty="0" smtClean="0">
                <a:solidFill>
                  <a:schemeClr val="folHlink"/>
                </a:solidFill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95536" y="1988840"/>
            <a:ext cx="5182344" cy="411480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tx2"/>
                </a:solidFill>
              </a:rPr>
              <a:t>Маршал Советского Союза (1935). С 1919 командующий войсками Южного фронта против Деникина. В 1920 - Юго-Западного фронта. Награждён 2 орденами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/>
                </a:solidFill>
              </a:rPr>
              <a:t>Красного Знамени и почётным революционным оружием.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Picture 8" descr="ег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342507" y="2306479"/>
            <a:ext cx="268986" cy="37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folHlink"/>
                </a:solidFill>
              </a:rPr>
              <a:t/>
            </a:r>
            <a:br>
              <a:rPr lang="ru-RU" dirty="0" smtClean="0">
                <a:solidFill>
                  <a:schemeClr val="folHlink"/>
                </a:solidFill>
              </a:rPr>
            </a:br>
            <a:r>
              <a:rPr lang="ru-RU" dirty="0" smtClean="0"/>
              <a:t>Будённый Семён Михайлович</a:t>
            </a:r>
            <a:br>
              <a:rPr lang="ru-RU" dirty="0" smtClean="0"/>
            </a:br>
            <a:r>
              <a:rPr lang="ru-RU" dirty="0" smtClean="0"/>
              <a:t>(1883 – 1973)</a:t>
            </a:r>
            <a:r>
              <a:rPr lang="ru-RU" dirty="0" smtClean="0">
                <a:solidFill>
                  <a:schemeClr val="folHlink"/>
                </a:solidFill>
              </a:rPr>
              <a:t/>
            </a:r>
            <a:br>
              <a:rPr lang="ru-RU" dirty="0" smtClean="0">
                <a:solidFill>
                  <a:schemeClr val="folHlink"/>
                </a:solidFill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95536" y="1981200"/>
            <a:ext cx="4896544" cy="4544144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Маршал Советского Союза (1935), трижды Герой Советского союза. Создал конный корпус, который разгромил белых в </a:t>
            </a:r>
            <a:r>
              <a:rPr lang="ru-RU" sz="2000" dirty="0" err="1" smtClean="0">
                <a:solidFill>
                  <a:schemeClr val="tx2"/>
                </a:solidFill>
              </a:rPr>
              <a:t>Воронежско</a:t>
            </a:r>
            <a:r>
              <a:rPr lang="ru-RU" sz="2000" dirty="0" smtClean="0">
                <a:solidFill>
                  <a:schemeClr val="tx2"/>
                </a:solidFill>
              </a:rPr>
              <a:t> - </a:t>
            </a:r>
            <a:r>
              <a:rPr lang="ru-RU" sz="2000" dirty="0" err="1" smtClean="0">
                <a:solidFill>
                  <a:schemeClr val="tx2"/>
                </a:solidFill>
              </a:rPr>
              <a:t>Касторненской</a:t>
            </a:r>
            <a:r>
              <a:rPr lang="ru-RU" sz="2000" dirty="0" smtClean="0">
                <a:solidFill>
                  <a:schemeClr val="tx2"/>
                </a:solidFill>
              </a:rPr>
              <a:t> операции 1919. 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Награждён 7 орденами Ленина, 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6 орденами Красного Знамени, 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революционным  огнестрельным оружием с орденом Красного Знамени на нём и почётным оружием - шашкой с изображением Государственного герба СССР</a:t>
            </a:r>
          </a:p>
          <a:p>
            <a:endParaRPr lang="ru-RU" sz="2000" dirty="0"/>
          </a:p>
        </p:txBody>
      </p:sp>
      <p:pic>
        <p:nvPicPr>
          <p:cNvPr id="7" name="Picture 7" descr="budenn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524500" y="1126331"/>
            <a:ext cx="19050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7" descr="chapaev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3716338"/>
            <a:ext cx="22288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1650"/>
            <a:ext cx="360521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13" descr="!!!!!!!!!!!!!!!!!!!!!!!!!!!!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781300"/>
            <a:ext cx="31242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800" dirty="0" smtClean="0"/>
              <a:t>Различные точки зрения на время начала Гражданской войны.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539750" y="1481138"/>
          <a:ext cx="8424863" cy="4649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folHlink"/>
                </a:solidFill>
              </a:rPr>
              <a:t/>
            </a:r>
            <a:br>
              <a:rPr lang="ru-RU" dirty="0" smtClean="0">
                <a:solidFill>
                  <a:schemeClr val="folHlink"/>
                </a:solidFill>
              </a:rPr>
            </a:br>
            <a:r>
              <a:rPr lang="ru-RU" dirty="0" smtClean="0"/>
              <a:t>Василий Иванович Чапаев</a:t>
            </a:r>
            <a:br>
              <a:rPr lang="ru-RU" dirty="0" smtClean="0"/>
            </a:br>
            <a:r>
              <a:rPr lang="ru-RU" dirty="0" smtClean="0"/>
              <a:t>(1887 – 1919)</a:t>
            </a:r>
            <a:r>
              <a:rPr lang="ru-RU" dirty="0" smtClean="0">
                <a:solidFill>
                  <a:schemeClr val="folHlink"/>
                </a:solidFill>
              </a:rPr>
              <a:t/>
            </a:r>
            <a:br>
              <a:rPr lang="ru-RU" dirty="0" smtClean="0">
                <a:solidFill>
                  <a:schemeClr val="folHlink"/>
                </a:solidFill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4534272" cy="4114800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Герой Гражданской войны, награждён за отвагу 3 георгиевскими крестами. 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В 1918 сформировал красногвардейский отряд. Сентябрь 1918 начальник 2-ой Николаевской дивизии. С апреля 1919 командовал 25-ой стрелковой дивизией, которая освободила Уральск. </a:t>
            </a:r>
          </a:p>
          <a:p>
            <a:pPr algn="ctr">
              <a:buNone/>
            </a:pP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7" name="Picture 6" descr="chapaev_3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204864"/>
            <a:ext cx="2946376" cy="3525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ChangeArrowheads="1"/>
          </p:cNvSpPr>
          <p:nvPr/>
        </p:nvSpPr>
        <p:spPr bwMode="auto">
          <a:xfrm>
            <a:off x="323528" y="620688"/>
            <a:ext cx="432048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</a:rPr>
              <a:t>В ночь на 5 сентября </a:t>
            </a:r>
          </a:p>
          <a:p>
            <a:pPr algn="ctr"/>
            <a:r>
              <a:rPr lang="ru-RU" sz="2400" dirty="0">
                <a:solidFill>
                  <a:schemeClr val="tx2"/>
                </a:solidFill>
              </a:rPr>
              <a:t>1919 белые внезапно напали на штаб 25-й дивизии в </a:t>
            </a:r>
            <a:r>
              <a:rPr lang="ru-RU" sz="2400" dirty="0" err="1">
                <a:solidFill>
                  <a:schemeClr val="tx2"/>
                </a:solidFill>
              </a:rPr>
              <a:t>Лбищенске</a:t>
            </a:r>
            <a:r>
              <a:rPr lang="ru-RU" sz="2400" dirty="0">
                <a:solidFill>
                  <a:schemeClr val="tx2"/>
                </a:solidFill>
              </a:rPr>
              <a:t>. Чапаев со своими соратниками </a:t>
            </a:r>
          </a:p>
          <a:p>
            <a:pPr algn="ctr"/>
            <a:r>
              <a:rPr lang="ru-RU" sz="2400" dirty="0">
                <a:solidFill>
                  <a:schemeClr val="tx2"/>
                </a:solidFill>
              </a:rPr>
              <a:t>мужественно сражался против превосходящих сил врага. </a:t>
            </a:r>
          </a:p>
        </p:txBody>
      </p:sp>
      <p:pic>
        <p:nvPicPr>
          <p:cNvPr id="35843" name="Picture 5" descr="чап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700808"/>
            <a:ext cx="3097212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Rectangle 8"/>
          <p:cNvSpPr>
            <a:spLocks noChangeArrowheads="1"/>
          </p:cNvSpPr>
          <p:nvPr/>
        </p:nvSpPr>
        <p:spPr bwMode="auto">
          <a:xfrm>
            <a:off x="395536" y="3573016"/>
            <a:ext cx="410515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</a:rPr>
              <a:t>Расстреляв все патроны, раненый Чапаев пытался </a:t>
            </a:r>
          </a:p>
          <a:p>
            <a:pPr algn="ctr"/>
            <a:r>
              <a:rPr lang="ru-RU" sz="2400" dirty="0">
                <a:solidFill>
                  <a:schemeClr val="tx2"/>
                </a:solidFill>
              </a:rPr>
              <a:t>переплыть р. Урал, но был сражён пулей и погиб. Награждён орденом Красного Знамени.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04664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Василий Константинович Блюхер</a:t>
            </a:r>
            <a:br>
              <a:rPr lang="ru-RU" sz="4000" dirty="0" smtClean="0"/>
            </a:br>
            <a:r>
              <a:rPr lang="ru-RU" sz="4000" dirty="0" smtClean="0"/>
              <a:t>(1890 – 1938)</a:t>
            </a:r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251520" y="1628800"/>
            <a:ext cx="5544616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2"/>
                </a:solidFill>
              </a:rPr>
              <a:t>Маршал Советского Союза (1935), родом из крестьян, участник 1-мировой войны.</a:t>
            </a:r>
          </a:p>
          <a:p>
            <a:pPr algn="ctr"/>
            <a:r>
              <a:rPr lang="ru-RU" sz="2000" dirty="0">
                <a:solidFill>
                  <a:schemeClr val="tx2"/>
                </a:solidFill>
              </a:rPr>
              <a:t>Участвовал в боях против </a:t>
            </a:r>
          </a:p>
          <a:p>
            <a:pPr algn="ctr"/>
            <a:r>
              <a:rPr lang="ru-RU" sz="2000" dirty="0">
                <a:solidFill>
                  <a:schemeClr val="tx2"/>
                </a:solidFill>
              </a:rPr>
              <a:t>войск Колчака вплоть до его разгрома</a:t>
            </a:r>
            <a:r>
              <a:rPr lang="ru-RU" sz="2000" dirty="0" smtClean="0">
                <a:solidFill>
                  <a:schemeClr val="tx2"/>
                </a:solidFill>
              </a:rPr>
              <a:t>. Прославился знаменитым рейдом по Уралу </a:t>
            </a:r>
          </a:p>
          <a:p>
            <a:pPr algn="ctr"/>
            <a:r>
              <a:rPr lang="ru-RU" sz="2000" dirty="0" smtClean="0">
                <a:solidFill>
                  <a:schemeClr val="tx2"/>
                </a:solidFill>
              </a:rPr>
              <a:t>(1,5 тысячи км).</a:t>
            </a:r>
          </a:p>
          <a:p>
            <a:pPr algn="ctr"/>
            <a:r>
              <a:rPr lang="ru-RU" sz="2000" dirty="0" smtClean="0">
                <a:solidFill>
                  <a:schemeClr val="tx2"/>
                </a:solidFill>
              </a:rPr>
              <a:t>28 сентября 1918 был первым награждён орденом Красного Знамени и Красной Звезды, а также 2 Георгиевскими крестами. В 1920 участвовал в штурме Перекопа. В 1921-1922 руководил разгромом </a:t>
            </a:r>
          </a:p>
          <a:p>
            <a:pPr algn="ctr"/>
            <a:r>
              <a:rPr lang="ru-RU" sz="2000" dirty="0" smtClean="0">
                <a:solidFill>
                  <a:schemeClr val="tx2"/>
                </a:solidFill>
              </a:rPr>
              <a:t>белогвардейцев под Волочаевкой.</a:t>
            </a:r>
          </a:p>
          <a:p>
            <a:pPr algn="ctr"/>
            <a:r>
              <a:rPr lang="ru-RU" sz="2000" dirty="0" smtClean="0">
                <a:solidFill>
                  <a:schemeClr val="tx2"/>
                </a:solidFill>
              </a:rPr>
              <a:t>Репрессирован и погиб в 1938 г. </a:t>
            </a:r>
          </a:p>
          <a:p>
            <a:endParaRPr lang="ru-RU" sz="2000" dirty="0" smtClean="0"/>
          </a:p>
          <a:p>
            <a:endParaRPr lang="ru-RU" sz="2400" dirty="0"/>
          </a:p>
          <a:p>
            <a:endParaRPr lang="ru-RU" sz="2400" dirty="0"/>
          </a:p>
        </p:txBody>
      </p:sp>
      <p:pic>
        <p:nvPicPr>
          <p:cNvPr id="36868" name="Picture 7" descr="bluher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276872"/>
            <a:ext cx="2776289" cy="404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 smtClean="0"/>
              <a:t>Движение «Зелёных» </a:t>
            </a:r>
            <a:br>
              <a:rPr lang="ru-RU" dirty="0" smtClean="0"/>
            </a:br>
            <a:r>
              <a:rPr lang="ru-RU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Лозунги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9512" y="2174875"/>
            <a:ext cx="4317876" cy="3951288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ru-RU" sz="3600" dirty="0" smtClean="0">
                <a:solidFill>
                  <a:schemeClr val="tx2"/>
                </a:solidFill>
              </a:rPr>
              <a:t>«Советы без коммунистов»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600" dirty="0" smtClean="0">
                <a:solidFill>
                  <a:schemeClr val="tx2"/>
                </a:solidFill>
              </a:rPr>
              <a:t>  «Народовластие»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600" dirty="0" smtClean="0">
                <a:solidFill>
                  <a:schemeClr val="tx2"/>
                </a:solidFill>
              </a:rPr>
              <a:t> «Против продразвёрстки!»</a:t>
            </a:r>
          </a:p>
          <a:p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Состав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</a:rPr>
              <a:t>Крестьяне (середнячество и кулачество)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196975"/>
            <a:ext cx="5255815" cy="489585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effectLst/>
              </a:rPr>
              <a:t>Анархист, гениальный полководец и </a:t>
            </a:r>
            <a:r>
              <a:rPr lang="ru-RU" sz="2400" dirty="0" err="1" smtClean="0">
                <a:effectLst/>
              </a:rPr>
              <a:t>военноначальник</a:t>
            </a:r>
            <a:r>
              <a:rPr lang="ru-RU" sz="2400" dirty="0" smtClean="0">
                <a:effectLst/>
              </a:rPr>
              <a:t>.</a:t>
            </a:r>
            <a:br>
              <a:rPr lang="ru-RU" sz="2400" dirty="0" smtClean="0">
                <a:effectLst/>
              </a:rPr>
            </a:br>
            <a:r>
              <a:rPr lang="ru-RU" sz="2400" dirty="0" smtClean="0"/>
              <a:t>Родился в с. </a:t>
            </a:r>
            <a:r>
              <a:rPr lang="ru-RU" sz="2400" dirty="0" err="1" smtClean="0"/>
              <a:t>Гуляй-Поле</a:t>
            </a:r>
            <a:r>
              <a:rPr lang="ru-RU" sz="2400" dirty="0" smtClean="0"/>
              <a:t> на Украине.</a:t>
            </a:r>
            <a:br>
              <a:rPr lang="ru-RU" sz="2400" dirty="0" smtClean="0"/>
            </a:br>
            <a:r>
              <a:rPr lang="ru-RU" sz="2400" dirty="0" smtClean="0"/>
              <a:t>В 1918 возглавил борьбу крестьян против австро-германских войск.</a:t>
            </a:r>
            <a:br>
              <a:rPr lang="ru-RU" sz="2400" dirty="0" smtClean="0"/>
            </a:br>
            <a:r>
              <a:rPr lang="ru-RU" sz="2400" dirty="0" smtClean="0"/>
              <a:t>В 1919 возглавив повстанческую армию(15 </a:t>
            </a:r>
            <a:r>
              <a:rPr lang="ru-RU" sz="2400" dirty="0" err="1" smtClean="0"/>
              <a:t>тыс</a:t>
            </a:r>
            <a:r>
              <a:rPr lang="ru-RU" sz="2400" dirty="0" smtClean="0"/>
              <a:t> человек), сражался на стороне красных, участвовал в разгроме Врангеля.</a:t>
            </a: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395536" y="260648"/>
            <a:ext cx="83724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chemeClr val="tx2"/>
                </a:solidFill>
              </a:rPr>
              <a:t>Нестор Иванович Махно</a:t>
            </a:r>
            <a:br>
              <a:rPr lang="ru-RU" sz="4000" dirty="0">
                <a:solidFill>
                  <a:schemeClr val="tx2"/>
                </a:solidFill>
              </a:rPr>
            </a:br>
            <a:r>
              <a:rPr lang="ru-RU" sz="4000" dirty="0" smtClean="0">
                <a:solidFill>
                  <a:schemeClr val="tx2"/>
                </a:solidFill>
              </a:rPr>
              <a:t>(1888 – 1934)</a:t>
            </a:r>
            <a:endParaRPr lang="ru-RU" sz="4000" dirty="0">
              <a:solidFill>
                <a:schemeClr val="tx2"/>
              </a:solidFill>
            </a:endParaRPr>
          </a:p>
        </p:txBody>
      </p:sp>
      <p:pic>
        <p:nvPicPr>
          <p:cNvPr id="40964" name="Picture 7" descr="mah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9251" y="2060848"/>
            <a:ext cx="2917574" cy="450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323528" y="548680"/>
            <a:ext cx="864076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tx2"/>
                </a:solidFill>
              </a:rPr>
              <a:t>По взглядам анархист. Выступал за независимость местных советов в своём родном районе.</a:t>
            </a:r>
          </a:p>
          <a:p>
            <a:pPr algn="ctr">
              <a:defRPr/>
            </a:pPr>
            <a:r>
              <a:rPr lang="ru-RU" sz="2400" dirty="0">
                <a:solidFill>
                  <a:schemeClr val="tx2"/>
                </a:solidFill>
              </a:rPr>
              <a:t>За участие в разгроме антисоветского мятежа в мае 1919 г</a:t>
            </a:r>
            <a:r>
              <a:rPr lang="ru-RU" sz="2400" dirty="0" smtClean="0">
                <a:solidFill>
                  <a:schemeClr val="tx2"/>
                </a:solidFill>
              </a:rPr>
              <a:t>. награждён </a:t>
            </a:r>
            <a:r>
              <a:rPr lang="ru-RU" sz="2400" dirty="0">
                <a:solidFill>
                  <a:schemeClr val="tx2"/>
                </a:solidFill>
              </a:rPr>
              <a:t>орденом Красного </a:t>
            </a:r>
            <a:r>
              <a:rPr lang="ru-RU" sz="2400" dirty="0" smtClean="0">
                <a:solidFill>
                  <a:schemeClr val="tx2"/>
                </a:solidFill>
              </a:rPr>
              <a:t>знамени (</a:t>
            </a:r>
            <a:r>
              <a:rPr lang="ru-RU" sz="2400" dirty="0">
                <a:solidFill>
                  <a:schemeClr val="tx2"/>
                </a:solidFill>
              </a:rPr>
              <a:t>не получил). </a:t>
            </a:r>
            <a:endParaRPr lang="ru-RU" sz="2400" dirty="0" smtClean="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Сражался </a:t>
            </a:r>
            <a:r>
              <a:rPr lang="ru-RU" sz="2400" dirty="0">
                <a:solidFill>
                  <a:schemeClr val="tx2"/>
                </a:solidFill>
              </a:rPr>
              <a:t>против Деникина.</a:t>
            </a:r>
          </a:p>
        </p:txBody>
      </p:sp>
      <p:pic>
        <p:nvPicPr>
          <p:cNvPr id="41987" name="Picture 5" descr="26"/>
          <p:cNvPicPr>
            <a:picLocks noChangeAspect="1" noChangeArrowheads="1"/>
          </p:cNvPicPr>
          <p:nvPr/>
        </p:nvPicPr>
        <p:blipFill>
          <a:blip r:embed="rId2" cstate="print"/>
          <a:srcRect b="11045"/>
          <a:stretch>
            <a:fillRect/>
          </a:stretch>
        </p:blipFill>
        <p:spPr bwMode="auto">
          <a:xfrm>
            <a:off x="1259632" y="2636912"/>
            <a:ext cx="7056437" cy="4031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4716463" y="1268412"/>
            <a:ext cx="424802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tx2"/>
                </a:solidFill>
              </a:rPr>
              <a:t>В январе 1920 г. начинает борьбу против большевиков, в ответ на продразвёрстку.</a:t>
            </a:r>
          </a:p>
          <a:p>
            <a:pPr algn="ctr">
              <a:defRPr/>
            </a:pPr>
            <a:r>
              <a:rPr lang="ru-RU" sz="2800" dirty="0">
                <a:solidFill>
                  <a:schemeClr val="tx2"/>
                </a:solidFill>
              </a:rPr>
              <a:t>В 1921 г. </a:t>
            </a:r>
            <a:r>
              <a:rPr lang="ru-RU" sz="2800" dirty="0" smtClean="0">
                <a:solidFill>
                  <a:schemeClr val="tx2"/>
                </a:solidFill>
              </a:rPr>
              <a:t>переходит </a:t>
            </a:r>
            <a:r>
              <a:rPr lang="ru-RU" sz="2800" dirty="0">
                <a:solidFill>
                  <a:schemeClr val="tx2"/>
                </a:solidFill>
              </a:rPr>
              <a:t>к террору и грабежам. </a:t>
            </a:r>
            <a:endParaRPr lang="ru-RU" sz="2800" dirty="0" smtClean="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ru-RU" sz="2800" dirty="0" smtClean="0">
                <a:solidFill>
                  <a:schemeClr val="tx2"/>
                </a:solidFill>
              </a:rPr>
              <a:t>Разбит </a:t>
            </a:r>
            <a:r>
              <a:rPr lang="ru-RU" sz="2800" dirty="0">
                <a:solidFill>
                  <a:schemeClr val="tx2"/>
                </a:solidFill>
              </a:rPr>
              <a:t>армией генерала </a:t>
            </a:r>
            <a:r>
              <a:rPr lang="ru-RU" sz="2800" dirty="0" err="1">
                <a:solidFill>
                  <a:schemeClr val="tx2"/>
                </a:solidFill>
              </a:rPr>
              <a:t>Шкуро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</a:p>
          <a:p>
            <a:pPr algn="ctr">
              <a:defRPr/>
            </a:pPr>
            <a:r>
              <a:rPr lang="ru-RU" sz="2800" dirty="0">
                <a:solidFill>
                  <a:schemeClr val="tx2"/>
                </a:solidFill>
              </a:rPr>
              <a:t>Умер 27 июля 1934 года. </a:t>
            </a:r>
          </a:p>
        </p:txBody>
      </p:sp>
      <p:pic>
        <p:nvPicPr>
          <p:cNvPr id="43011" name="Picture 5" descr="medium_1150131420903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765175"/>
            <a:ext cx="4408488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Причины победы Красной армии:</a:t>
            </a:r>
            <a:endParaRPr lang="ru-RU" dirty="0"/>
          </a:p>
        </p:txBody>
      </p:sp>
      <p:pic>
        <p:nvPicPr>
          <p:cNvPr id="4" name="Содержимое 3" descr="Причины победы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1055" y="685800"/>
            <a:ext cx="5565690" cy="388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войны:</a:t>
            </a:r>
            <a:endParaRPr lang="ru-RU" dirty="0"/>
          </a:p>
        </p:txBody>
      </p:sp>
      <p:pic>
        <p:nvPicPr>
          <p:cNvPr id="4" name="Содержимое 3" descr="Итог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83125" y="685800"/>
            <a:ext cx="3301550" cy="388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войны:</a:t>
            </a:r>
            <a:endParaRPr lang="ru-RU" dirty="0"/>
          </a:p>
        </p:txBody>
      </p:sp>
      <p:pic>
        <p:nvPicPr>
          <p:cNvPr id="4" name="Содержимое 3" descr="Итог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83125" y="685800"/>
            <a:ext cx="3301550" cy="388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Словарь: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400" dirty="0" smtClean="0">
                <a:solidFill>
                  <a:schemeClr val="tx2"/>
                </a:solidFill>
              </a:rPr>
              <a:t>Интервенция -  насильственное вмешательство одного или более государств во  внутренние дела суверенного государства.</a:t>
            </a:r>
            <a:endParaRPr lang="ru-RU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Политика «военного коммунизма»:</a:t>
            </a:r>
            <a:endParaRPr lang="ru-RU" dirty="0"/>
          </a:p>
        </p:txBody>
      </p:sp>
      <p:pic>
        <p:nvPicPr>
          <p:cNvPr id="4" name="Содержимое 3" descr="2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59565"/>
          <a:stretch>
            <a:fillRect/>
          </a:stretch>
        </p:blipFill>
        <p:spPr>
          <a:xfrm>
            <a:off x="261948" y="1916832"/>
            <a:ext cx="8432036" cy="4680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Политика «военного коммунизма»:</a:t>
            </a:r>
            <a:endParaRPr lang="ru-RU" dirty="0"/>
          </a:p>
        </p:txBody>
      </p:sp>
      <p:pic>
        <p:nvPicPr>
          <p:cNvPr id="4" name="Содержимое 3" descr="2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38685"/>
          <a:stretch>
            <a:fillRect/>
          </a:stretch>
        </p:blipFill>
        <p:spPr>
          <a:xfrm>
            <a:off x="467544" y="1916832"/>
            <a:ext cx="8165817" cy="4752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2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404813"/>
            <a:ext cx="8496300" cy="61991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2.jpg"/>
          <p:cNvPicPr>
            <a:picLocks noChangeAspect="1"/>
          </p:cNvPicPr>
          <p:nvPr/>
        </p:nvPicPr>
        <p:blipFill>
          <a:blip r:embed="rId2" cstate="print"/>
          <a:srcRect t="3150" b="65750"/>
          <a:stretch>
            <a:fillRect/>
          </a:stretch>
        </p:blipFill>
        <p:spPr>
          <a:xfrm>
            <a:off x="135943" y="1844824"/>
            <a:ext cx="8882237" cy="475252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Меры в промышленности и торговле: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2.jpg"/>
          <p:cNvPicPr>
            <a:picLocks noChangeAspect="1"/>
          </p:cNvPicPr>
          <p:nvPr/>
        </p:nvPicPr>
        <p:blipFill>
          <a:blip r:embed="rId2" cstate="print"/>
          <a:srcRect t="36350" b="33200"/>
          <a:stretch>
            <a:fillRect/>
          </a:stretch>
        </p:blipFill>
        <p:spPr>
          <a:xfrm>
            <a:off x="179512" y="1772816"/>
            <a:ext cx="8712968" cy="4809291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Меры в аграрном секторе: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2.jpg"/>
          <p:cNvPicPr>
            <a:picLocks noChangeAspect="1"/>
          </p:cNvPicPr>
          <p:nvPr/>
        </p:nvPicPr>
        <p:blipFill>
          <a:blip r:embed="rId2" cstate="print"/>
          <a:srcRect t="67850" b="6951"/>
          <a:stretch>
            <a:fillRect/>
          </a:stretch>
        </p:blipFill>
        <p:spPr>
          <a:xfrm>
            <a:off x="273155" y="1916832"/>
            <a:ext cx="8597689" cy="446449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Меры в социальной политике: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Иностранная интервенция 1918-22 годы</a:t>
            </a:r>
            <a:endParaRPr lang="ru-RU" dirty="0"/>
          </a:p>
        </p:txBody>
      </p:sp>
      <p:pic>
        <p:nvPicPr>
          <p:cNvPr id="4" name="Содержимое 3" descr="2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2767" y="685800"/>
            <a:ext cx="7222266" cy="38862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Причины интервенции:</a:t>
            </a:r>
            <a:endParaRPr lang="ru-RU" dirty="0"/>
          </a:p>
        </p:txBody>
      </p:sp>
      <p:pic>
        <p:nvPicPr>
          <p:cNvPr id="4" name="Содержимое 3" descr="21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2435" r="50000"/>
          <a:stretch>
            <a:fillRect/>
          </a:stretch>
        </p:blipFill>
        <p:spPr>
          <a:xfrm>
            <a:off x="464774" y="1700808"/>
            <a:ext cx="8139674" cy="49685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 интервенции:</a:t>
            </a:r>
            <a:endParaRPr lang="ru-RU" dirty="0"/>
          </a:p>
        </p:txBody>
      </p:sp>
      <p:pic>
        <p:nvPicPr>
          <p:cNvPr id="4" name="Содержимое 3" descr="21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8947" t="12435"/>
          <a:stretch>
            <a:fillRect/>
          </a:stretch>
        </p:blipFill>
        <p:spPr>
          <a:xfrm>
            <a:off x="611560" y="1700808"/>
            <a:ext cx="7799271" cy="489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273</TotalTime>
  <Words>1478</Words>
  <Application>Microsoft Office PowerPoint</Application>
  <PresentationFormat>Экран (4:3)</PresentationFormat>
  <Paragraphs>170</Paragraphs>
  <Slides>65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66" baseType="lpstr">
      <vt:lpstr>NewsPrint</vt:lpstr>
      <vt:lpstr>Гражданская война в России</vt:lpstr>
      <vt:lpstr>Словарь:</vt:lpstr>
      <vt:lpstr>Презентация PowerPoint</vt:lpstr>
      <vt:lpstr>Презентация PowerPoint</vt:lpstr>
      <vt:lpstr>Различные точки зрения на время начала Гражданской войны.</vt:lpstr>
      <vt:lpstr>Словарь:</vt:lpstr>
      <vt:lpstr>Иностранная интервенция 1918-22 годы</vt:lpstr>
      <vt:lpstr>Причины интервенции:</vt:lpstr>
      <vt:lpstr>Ход интервенции: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Плакаты Гражданской войны</vt:lpstr>
      <vt:lpstr>Белое движение</vt:lpstr>
      <vt:lpstr>Презентация PowerPoint</vt:lpstr>
      <vt:lpstr>Формирование белого движения</vt:lpstr>
      <vt:lpstr>Организационная структура Белого движения:</vt:lpstr>
      <vt:lpstr>Презентация PowerPoint</vt:lpstr>
      <vt:lpstr>Гражданская война в лицах</vt:lpstr>
      <vt:lpstr>Колчак Александр Васильевич (1874 – 1920)</vt:lpstr>
      <vt:lpstr>Презентация PowerPoint</vt:lpstr>
      <vt:lpstr>Презентация PowerPoint</vt:lpstr>
      <vt:lpstr>Деникин Антон Иванович (1872 – 1947)</vt:lpstr>
      <vt:lpstr>Презентация PowerPoint</vt:lpstr>
      <vt:lpstr>Программа Деникина:</vt:lpstr>
      <vt:lpstr>Презентация PowerPoint</vt:lpstr>
      <vt:lpstr>Аграрная программа лидеров белого движения</vt:lpstr>
      <vt:lpstr>Презентация PowerPoint</vt:lpstr>
      <vt:lpstr>Пётр Николаевич Врангель (1878 – 1928)</vt:lpstr>
      <vt:lpstr>Презентация PowerPoint</vt:lpstr>
      <vt:lpstr>Презентация PowerPoint</vt:lpstr>
      <vt:lpstr>Юденич Николай Николаевич (1862 – 1933)</vt:lpstr>
      <vt:lpstr>Корнилов Лавр Георгиевич (1870 – 1918)</vt:lpstr>
      <vt:lpstr>Поясните карикатуру:</vt:lpstr>
      <vt:lpstr>«Красные»</vt:lpstr>
      <vt:lpstr>Презентация PowerPoint</vt:lpstr>
      <vt:lpstr>Фрунзе Михаил Васильевич (1885 – 1925)</vt:lpstr>
      <vt:lpstr>Презентация PowerPoint</vt:lpstr>
      <vt:lpstr>Тухачевский Михаил Николаевич (1893 – 1937)</vt:lpstr>
      <vt:lpstr>Презентация PowerPoint</vt:lpstr>
      <vt:lpstr>Презентация PowerPoint</vt:lpstr>
      <vt:lpstr>Николай Александрович Щорс (1895 – 1919)</vt:lpstr>
      <vt:lpstr>Александр Ильич Егоров (1883 – 1939) </vt:lpstr>
      <vt:lpstr> Будённый Семён Михайлович (1883 – 1973) </vt:lpstr>
      <vt:lpstr>Презентация PowerPoint</vt:lpstr>
      <vt:lpstr> Василий Иванович Чапаев (1887 – 1919) </vt:lpstr>
      <vt:lpstr>Презентация PowerPoint</vt:lpstr>
      <vt:lpstr>Василий Константинович Блюхер (1890 – 1938)</vt:lpstr>
      <vt:lpstr>  Движение «Зелёных»   </vt:lpstr>
      <vt:lpstr>Анархист, гениальный полководец и военноначальник. Родился в с. Гуляй-Поле на Украине. В 1918 возглавил борьбу крестьян против австро-германских войск. В 1919 возглавив повстанческую армию(15 тыс человек), сражался на стороне красных, участвовал в разгроме Врангеля.</vt:lpstr>
      <vt:lpstr>Презентация PowerPoint</vt:lpstr>
      <vt:lpstr>Презентация PowerPoint</vt:lpstr>
      <vt:lpstr>Причины победы Красной армии:</vt:lpstr>
      <vt:lpstr>Итоги войны:</vt:lpstr>
      <vt:lpstr>Итоги войны:</vt:lpstr>
      <vt:lpstr>Политика «военного коммунизма»:</vt:lpstr>
      <vt:lpstr>Политика «военного коммунизма»:</vt:lpstr>
      <vt:lpstr>Презентация PowerPoint</vt:lpstr>
      <vt:lpstr>Меры в промышленности и торговле:</vt:lpstr>
      <vt:lpstr>Меры в аграрном секторе:</vt:lpstr>
      <vt:lpstr>Меры в социальной политике: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Гражданская война в России</dc:title>
  <dc:creator>Гульнара</dc:creator>
  <cp:lastModifiedBy>Ученик</cp:lastModifiedBy>
  <cp:revision>34</cp:revision>
  <dcterms:created xsi:type="dcterms:W3CDTF">2014-10-21T11:20:02Z</dcterms:created>
  <dcterms:modified xsi:type="dcterms:W3CDTF">2019-01-28T01:09:40Z</dcterms:modified>
</cp:coreProperties>
</file>