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Module 3. Great Minds.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b="1" dirty="0" smtClean="0">
                <a:solidFill>
                  <a:srgbClr val="002060"/>
                </a:solidFill>
              </a:rPr>
              <a:t>Revision.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2060"/>
                </a:solidFill>
              </a:rPr>
              <a:t> I. Choose the science.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1. …… studies the structure of substance.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2. …….is the science about living things.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3. …  is the study of political power.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4. …. is the scientific studies of societies.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5. …. is the activity of organizing the work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6. …. is the study of the way money or goods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      are produced and used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A. Management   B. Physics    C. Sociology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D. Politics.    E. Biology.       F. Economics.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2060"/>
                </a:solidFill>
              </a:rPr>
              <a:t>II. Matching.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214554"/>
          <a:ext cx="8258204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1. Marie  Curie ….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a. a famous English naturalist. 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2. Charles Darwin was …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b.  a German-born physicist.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3. Aristotle was ….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c. a chemist and an inventor.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4. Albert  Einstein was …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d. studied radioactive elements. 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5. Dmitry Mendeleev was …. 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e. proved that the solar system was centered on the sun.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6. Nicolas  Copernicus ….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f. a Greek philosopher.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002060"/>
                </a:solidFill>
              </a:rPr>
              <a:t>III. Choose the name of the scientist. 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>Which scientist ……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1.  …. invented the telephone?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2. …discovered radio waves?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3. …  introduced the law of gravitation?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4. … invented a lighting conductor?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5. …. was an inventor of the light bulb?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6. … discovered electromagnetic induction?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A). H. Hertz      B)M. Faraday.   C)  B. Franklin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D). A. Bell          E). Thomas Edison   F) I. Newton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2060"/>
                </a:solidFill>
              </a:rPr>
              <a:t>IV. Choose the word.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1.Mike works Monday to Friday, 9 to 5. It’s a ……  job.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2. Tony loves about working as a  ……  without sitting in the office every day.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3. My brother works hard because he has to meet tough …..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4. Does your farther often work  …….?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5. She works as a  ……  to a general manager of a computer company.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lvl="0"/>
            <a:r>
              <a:rPr lang="en-US" sz="2400" b="1" dirty="0" smtClean="0">
                <a:solidFill>
                  <a:srgbClr val="002060"/>
                </a:solidFill>
              </a:rPr>
              <a:t>6. My brother had been working hard before he got a …… 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 deadlines, full-time, pay rise, overtime, freelancer,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 personal assistant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2060"/>
                </a:solidFill>
              </a:rPr>
              <a:t>V. Find the preposition.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71678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sz="4600" b="1" dirty="0" smtClean="0">
                <a:solidFill>
                  <a:srgbClr val="002060"/>
                </a:solidFill>
              </a:rPr>
              <a:t>1. A famous foreign singer will bring …... a new album next month.</a:t>
            </a:r>
            <a:endParaRPr lang="ru-RU" sz="4600" b="1" dirty="0" smtClean="0">
              <a:solidFill>
                <a:srgbClr val="002060"/>
              </a:solidFill>
            </a:endParaRPr>
          </a:p>
          <a:p>
            <a:pPr lvl="0"/>
            <a:r>
              <a:rPr lang="en-US" sz="4600" b="1" dirty="0" smtClean="0">
                <a:solidFill>
                  <a:srgbClr val="002060"/>
                </a:solidFill>
              </a:rPr>
              <a:t>2. As both her parents died, her aunt brought her …. .</a:t>
            </a:r>
            <a:endParaRPr lang="ru-RU" sz="4600" b="1" dirty="0" smtClean="0">
              <a:solidFill>
                <a:srgbClr val="002060"/>
              </a:solidFill>
            </a:endParaRPr>
          </a:p>
          <a:p>
            <a:pPr lvl="0"/>
            <a:r>
              <a:rPr lang="en-US" sz="4600" b="1" dirty="0" smtClean="0">
                <a:solidFill>
                  <a:srgbClr val="002060"/>
                </a:solidFill>
              </a:rPr>
              <a:t>3. The sales at the auction brought …. a large amounts to charity.</a:t>
            </a:r>
            <a:endParaRPr lang="ru-RU" sz="4600" b="1" dirty="0" smtClean="0">
              <a:solidFill>
                <a:srgbClr val="002060"/>
              </a:solidFill>
            </a:endParaRPr>
          </a:p>
          <a:p>
            <a:pPr lvl="0"/>
            <a:r>
              <a:rPr lang="en-US" sz="4600" b="1" dirty="0" smtClean="0">
                <a:solidFill>
                  <a:srgbClr val="002060"/>
                </a:solidFill>
              </a:rPr>
              <a:t>4. She passed out and the doctor had to bring her ….. .</a:t>
            </a:r>
            <a:endParaRPr lang="ru-RU" sz="4600" b="1" dirty="0" smtClean="0">
              <a:solidFill>
                <a:srgbClr val="002060"/>
              </a:solidFill>
            </a:endParaRPr>
          </a:p>
          <a:p>
            <a:pPr lvl="0"/>
            <a:r>
              <a:rPr lang="en-US" sz="4600" b="1" dirty="0" smtClean="0">
                <a:solidFill>
                  <a:srgbClr val="002060"/>
                </a:solidFill>
              </a:rPr>
              <a:t>5. Looking this film brings  ….. so many happy moments.</a:t>
            </a:r>
          </a:p>
          <a:p>
            <a:pPr lvl="0"/>
            <a:endParaRPr lang="en-US" dirty="0" smtClean="0"/>
          </a:p>
          <a:p>
            <a:pPr lvl="0"/>
            <a:r>
              <a:rPr lang="en-US" sz="5800" b="1" dirty="0" smtClean="0">
                <a:solidFill>
                  <a:srgbClr val="002060"/>
                </a:solidFill>
              </a:rPr>
              <a:t>in, out, up, back, round.</a:t>
            </a:r>
            <a:endParaRPr lang="ru-RU" sz="58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2060"/>
                </a:solidFill>
              </a:rPr>
              <a:t>VI. Grammar.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1.Mark … (fix) the car the whole morning.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2. We …. (cook) everything by the time Father got home.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3. Ben was so tired yesterday. He … (prepare) for a Math exam all day.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4. Jane left the house as soon as it … (stop) snowing.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Past Perfect </a:t>
            </a:r>
            <a:r>
              <a:rPr lang="en-US" b="1" dirty="0" smtClean="0">
                <a:solidFill>
                  <a:srgbClr val="002060"/>
                </a:solidFill>
              </a:rPr>
              <a:t>– had  </a:t>
            </a:r>
            <a:r>
              <a:rPr lang="en-US" b="1" dirty="0" err="1" smtClean="0">
                <a:solidFill>
                  <a:srgbClr val="002060"/>
                </a:solidFill>
              </a:rPr>
              <a:t>III,-ed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Past Perfect Continuous </a:t>
            </a:r>
            <a:r>
              <a:rPr lang="en-US" b="1" dirty="0" smtClean="0">
                <a:solidFill>
                  <a:srgbClr val="002060"/>
                </a:solidFill>
              </a:rPr>
              <a:t>– had been …</a:t>
            </a:r>
            <a:r>
              <a:rPr lang="en-US" b="1" dirty="0" err="1" smtClean="0">
                <a:solidFill>
                  <a:srgbClr val="002060"/>
                </a:solidFill>
              </a:rPr>
              <a:t>ing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VII. Choose the preposition.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 smtClean="0">
                <a:solidFill>
                  <a:srgbClr val="002060"/>
                </a:solidFill>
              </a:rPr>
              <a:t>1. I believe Sam will have a brilliant career  </a:t>
            </a:r>
            <a:r>
              <a:rPr lang="en-US" b="1" u="sng" dirty="0" smtClean="0">
                <a:solidFill>
                  <a:srgbClr val="002060"/>
                </a:solidFill>
              </a:rPr>
              <a:t>by/in</a:t>
            </a:r>
            <a:r>
              <a:rPr lang="en-US" b="1" dirty="0" smtClean="0">
                <a:solidFill>
                  <a:srgbClr val="002060"/>
                </a:solidFill>
              </a:rPr>
              <a:t>  law.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/>
            <a:r>
              <a:rPr lang="en-US" b="1" dirty="0" smtClean="0">
                <a:solidFill>
                  <a:srgbClr val="002060"/>
                </a:solidFill>
              </a:rPr>
              <a:t>2. Mary was  </a:t>
            </a:r>
            <a:r>
              <a:rPr lang="en-US" b="1" u="sng" dirty="0" smtClean="0">
                <a:solidFill>
                  <a:srgbClr val="002060"/>
                </a:solidFill>
              </a:rPr>
              <a:t>under/in</a:t>
            </a:r>
            <a:r>
              <a:rPr lang="en-US" b="1" dirty="0" smtClean="0">
                <a:solidFill>
                  <a:srgbClr val="002060"/>
                </a:solidFill>
              </a:rPr>
              <a:t>  charge of presenting our science project to the class yesterday.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/>
            <a:r>
              <a:rPr lang="en-US" b="1" dirty="0" smtClean="0">
                <a:solidFill>
                  <a:srgbClr val="002060"/>
                </a:solidFill>
              </a:rPr>
              <a:t>3. Abraham Lincoln began his political career  </a:t>
            </a:r>
            <a:r>
              <a:rPr lang="en-US" b="1" u="sng" dirty="0" smtClean="0">
                <a:solidFill>
                  <a:srgbClr val="002060"/>
                </a:solidFill>
              </a:rPr>
              <a:t>at/in</a:t>
            </a:r>
            <a:r>
              <a:rPr lang="en-US" b="1" dirty="0" smtClean="0">
                <a:solidFill>
                  <a:srgbClr val="002060"/>
                </a:solidFill>
              </a:rPr>
              <a:t>  the young age of twenty three.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/>
            <a:r>
              <a:rPr lang="en-US" b="1" dirty="0" smtClean="0">
                <a:solidFill>
                  <a:srgbClr val="002060"/>
                </a:solidFill>
              </a:rPr>
              <a:t>4. I don’t think Evelyn can work well  </a:t>
            </a:r>
            <a:r>
              <a:rPr lang="en-US" b="1" u="sng" dirty="0" smtClean="0">
                <a:solidFill>
                  <a:srgbClr val="002060"/>
                </a:solidFill>
              </a:rPr>
              <a:t>under/ in  </a:t>
            </a:r>
            <a:r>
              <a:rPr lang="en-US" b="1" dirty="0" smtClean="0">
                <a:solidFill>
                  <a:srgbClr val="002060"/>
                </a:solidFill>
              </a:rPr>
              <a:t>pressure .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/>
            <a:r>
              <a:rPr lang="en-US" b="1" dirty="0" smtClean="0">
                <a:solidFill>
                  <a:srgbClr val="002060"/>
                </a:solidFill>
              </a:rPr>
              <a:t>5. Charles is leaving  </a:t>
            </a:r>
            <a:r>
              <a:rPr lang="en-US" b="1" u="sng" dirty="0" smtClean="0">
                <a:solidFill>
                  <a:srgbClr val="002060"/>
                </a:solidFill>
              </a:rPr>
              <a:t>in/at</a:t>
            </a:r>
            <a:r>
              <a:rPr lang="en-US" b="1" dirty="0" smtClean="0">
                <a:solidFill>
                  <a:srgbClr val="002060"/>
                </a:solidFill>
              </a:rPr>
              <a:t>  the beginning of the month.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Thank you for attention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4" name="Содержимое 3" descr="8-17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428736"/>
            <a:ext cx="2867025" cy="1590675"/>
          </a:xfrm>
        </p:spPr>
      </p:pic>
      <p:pic>
        <p:nvPicPr>
          <p:cNvPr id="5" name="Рисунок 4" descr="8-17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28" y="3643314"/>
            <a:ext cx="2143125" cy="2143125"/>
          </a:xfrm>
          <a:prstGeom prst="rect">
            <a:avLst/>
          </a:prstGeom>
        </p:spPr>
      </p:pic>
      <p:pic>
        <p:nvPicPr>
          <p:cNvPr id="6" name="Рисунок 5" descr="8-17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4" y="1357298"/>
            <a:ext cx="2295525" cy="1990725"/>
          </a:xfrm>
          <a:prstGeom prst="rect">
            <a:avLst/>
          </a:prstGeom>
        </p:spPr>
      </p:pic>
      <p:pic>
        <p:nvPicPr>
          <p:cNvPr id="7" name="Рисунок 6" descr="8-17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6380" y="3643314"/>
            <a:ext cx="2152650" cy="21240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624</Words>
  <PresentationFormat>Экран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Module 3. Great Minds.</vt:lpstr>
      <vt:lpstr> I. Choose the science.</vt:lpstr>
      <vt:lpstr>II. Matching.</vt:lpstr>
      <vt:lpstr>III. Choose the name of the scientist.  Which scientist ……</vt:lpstr>
      <vt:lpstr>IV. Choose the word.</vt:lpstr>
      <vt:lpstr>V. Find the preposition.</vt:lpstr>
      <vt:lpstr>VI. Grammar.</vt:lpstr>
      <vt:lpstr>VII. Choose the preposition.</vt:lpstr>
      <vt:lpstr>Thank you for attention.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TEST. I. Choose the science.</dc:title>
  <dc:creator>Татьяна</dc:creator>
  <cp:lastModifiedBy>Татьяна</cp:lastModifiedBy>
  <cp:revision>34</cp:revision>
  <dcterms:created xsi:type="dcterms:W3CDTF">2020-12-16T20:37:27Z</dcterms:created>
  <dcterms:modified xsi:type="dcterms:W3CDTF">2021-02-27T13:26:12Z</dcterms:modified>
</cp:coreProperties>
</file>