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9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81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2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2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9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3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3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2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8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6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2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9889-7EA2-4B8F-950F-5FFC571B92EF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1FD77-A400-4F43-B3A9-43454718F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4"/>
          <p:cNvSpPr>
            <a:spLocks noChangeArrowheads="1" noChangeShapeType="1" noTextEdit="1"/>
          </p:cNvSpPr>
          <p:nvPr/>
        </p:nvSpPr>
        <p:spPr bwMode="auto">
          <a:xfrm>
            <a:off x="1331913" y="2060575"/>
            <a:ext cx="6840537" cy="16335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Гүл- жердің көркі</a:t>
            </a:r>
          </a:p>
        </p:txBody>
      </p:sp>
    </p:spTree>
    <p:extLst>
      <p:ext uri="{BB962C8B-B14F-4D97-AF65-F5344CB8AC3E}">
        <p14:creationId xmlns:p14="http://schemas.microsoft.com/office/powerpoint/2010/main" val="34879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836613"/>
            <a:ext cx="7273925" cy="51133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800" smtClean="0"/>
          </a:p>
        </p:txBody>
      </p:sp>
      <p:pic>
        <p:nvPicPr>
          <p:cNvPr id="47107" name="Picture 3" descr="Эдельвей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83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Лото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1428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Одуванч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Гладиолу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0"/>
            <a:ext cx="1266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Пио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0"/>
            <a:ext cx="1400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Орхиде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 descr="Фрез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Сирен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Камели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 descr="Верес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 descr="Астр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0"/>
            <a:ext cx="1266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 descr="Гвоздик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2763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5" descr="Дельфиниум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2763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16" descr="Подсолнух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17" descr="Шиповник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 descr="Фиалка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266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19" descr="Кувшинка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20" descr="Бессмертник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0"/>
            <a:ext cx="1314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5" name="Picture 21" descr="Красавка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9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22" descr="Лилия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838200"/>
            <a:ext cx="83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 descr="Георгин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752600"/>
            <a:ext cx="83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8" name="Picture 24" descr="Гортензия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7432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9" name="Picture 25" descr="Ромашка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572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0" name="Picture 26" descr="Портулак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266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1" name="Picture 27" descr="Тюльпан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0"/>
            <a:ext cx="1266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Сиреневый цветок с желтой серединкой. &#10;Размер: 700x624. &#10;Размер файла: 318,84 К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Красно-белая примула. &#10;Размер: 700x636. &#10;Размер файла: 396,14 К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Ярко-розовая водяная лилия с бутоном. &#10;Размер: 700x534. &#10;Размер файла: 360,48 К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4400"/>
            <a:ext cx="335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Розовая цинния - осеннее цветение. &#10;Размер: 700x592. &#10;Размер файла: 299,62 К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Два розовых пиона. &#10;Размер: 700x525. &#10;Размер файла: 397,66 К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12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Ярко-розовая примула Аляска Роуз (Alaska Rose). &#10;Размер: 700x882. &#10;Размер файла: 594,71 КБ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WordArt 9"/>
          <p:cNvSpPr>
            <a:spLocks noChangeArrowheads="1" noChangeShapeType="1" noTextEdit="1"/>
          </p:cNvSpPr>
          <p:nvPr/>
        </p:nvSpPr>
        <p:spPr bwMode="auto">
          <a:xfrm>
            <a:off x="1066800" y="2843213"/>
            <a:ext cx="70104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Мына гүлдерге назар аударайық</a:t>
            </a:r>
          </a:p>
        </p:txBody>
      </p:sp>
    </p:spTree>
    <p:extLst>
      <p:ext uri="{BB962C8B-B14F-4D97-AF65-F5344CB8AC3E}">
        <p14:creationId xmlns:p14="http://schemas.microsoft.com/office/powerpoint/2010/main" val="11499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85750"/>
            <a:ext cx="7715250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2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80" name="Picture 4" descr="cvetok_8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1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IMG_0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3" descr="Изображение 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Изображение 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5" descr="Изображение 0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5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6" descr="Изображение 0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5" name="Picture 7" descr="Изображение 0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6" name="Picture 8" descr="Изображение 0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350"/>
            <a:ext cx="8964613" cy="71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70636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761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761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9572" name="Picture 4" descr="cvetok_8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9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b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33825"/>
            <a:ext cx="23764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b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2875"/>
            <a:ext cx="24638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b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252095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7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Темиржан</dc:creator>
  <cp:lastModifiedBy>Темиржан</cp:lastModifiedBy>
  <cp:revision>1</cp:revision>
  <dcterms:created xsi:type="dcterms:W3CDTF">2019-04-03T17:13:01Z</dcterms:created>
  <dcterms:modified xsi:type="dcterms:W3CDTF">2019-04-03T17:13:26Z</dcterms:modified>
</cp:coreProperties>
</file>