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59" r:id="rId5"/>
    <p:sldId id="260" r:id="rId6"/>
    <p:sldId id="261" r:id="rId7"/>
    <p:sldId id="270" r:id="rId8"/>
    <p:sldId id="26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The 14</a:t>
            </a:r>
            <a:r>
              <a:rPr lang="en-US" baseline="30000" dirty="0" smtClean="0"/>
              <a:t>th</a:t>
            </a:r>
            <a:r>
              <a:rPr lang="en-US" dirty="0" smtClean="0"/>
              <a:t> of May</a:t>
            </a:r>
          </a:p>
          <a:p>
            <a:pPr algn="ctr">
              <a:buNone/>
            </a:pPr>
            <a:r>
              <a:rPr lang="en-US" dirty="0" smtClean="0"/>
              <a:t>Class work</a:t>
            </a:r>
          </a:p>
          <a:p>
            <a:pPr algn="ctr">
              <a:buNone/>
            </a:pPr>
            <a:r>
              <a:rPr lang="en-US" dirty="0" smtClean="0"/>
              <a:t>Did you wash the floor?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Answer the questions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85740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Did you wash your face and hands this morning?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Did you clean your teeth this morning?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Did you have breakfast in the morning?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Did you brush your hair this morning?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Look </a:t>
            </a:r>
            <a:r>
              <a:rPr lang="en-US" sz="3600" b="1" dirty="0" smtClean="0"/>
              <a:t>and write about </a:t>
            </a:r>
            <a:r>
              <a:rPr lang="en-US" sz="3600" b="1" dirty="0" smtClean="0"/>
              <a:t>yesterday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write negative and positive forms.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90" r="9106"/>
          <a:stretch>
            <a:fillRect/>
          </a:stretch>
        </p:blipFill>
        <p:spPr bwMode="auto">
          <a:xfrm>
            <a:off x="251520" y="1556792"/>
            <a:ext cx="3384376" cy="447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1340769"/>
            <a:ext cx="46085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5730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/>
              <a:t>He ________ a mountain.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He ________a tree.</a:t>
            </a:r>
            <a:endParaRPr lang="en-US" sz="32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1" y="1844824"/>
            <a:ext cx="15121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climb</a:t>
            </a:r>
            <a:endParaRPr lang="ru-RU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320480" cy="440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27809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/>
              <a:t>He </a:t>
            </a:r>
            <a:r>
              <a:rPr lang="en-US" sz="3600" b="1" dirty="0" smtClean="0"/>
              <a:t>________his  hands</a:t>
            </a:r>
            <a:endParaRPr lang="en-US" sz="3600" b="1" dirty="0" smtClean="0"/>
          </a:p>
          <a:p>
            <a:endParaRPr lang="en-US" sz="3600" b="1" dirty="0" smtClean="0"/>
          </a:p>
          <a:p>
            <a:r>
              <a:rPr lang="en-US" sz="3600" b="1" dirty="0" smtClean="0"/>
              <a:t>He </a:t>
            </a:r>
            <a:r>
              <a:rPr lang="en-US" sz="3600" b="1" dirty="0" smtClean="0"/>
              <a:t>________the dishes</a:t>
            </a:r>
            <a:endParaRPr lang="en-US" sz="36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404664"/>
            <a:ext cx="1516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/>
              <a:t>wash</a:t>
            </a:r>
            <a:endParaRPr lang="ru-RU" sz="4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8783"/>
          <a:stretch>
            <a:fillRect/>
          </a:stretch>
        </p:blipFill>
        <p:spPr bwMode="auto">
          <a:xfrm>
            <a:off x="251520" y="1412776"/>
            <a:ext cx="3960440" cy="435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22768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/>
              <a:t>She ________the dishes.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She  </a:t>
            </a:r>
            <a:r>
              <a:rPr lang="en-US" sz="3200" b="1" dirty="0" smtClean="0"/>
              <a:t>________the </a:t>
            </a:r>
            <a:r>
              <a:rPr lang="en-US" sz="3200" b="1" dirty="0" smtClean="0"/>
              <a:t>floor.</a:t>
            </a:r>
            <a:endParaRPr lang="en-US" sz="32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4046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smtClean="0"/>
              <a:t>wash</a:t>
            </a:r>
            <a:endParaRPr lang="ru-RU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80" t="7765" r="8475" b="6821"/>
          <a:stretch>
            <a:fillRect/>
          </a:stretch>
        </p:blipFill>
        <p:spPr bwMode="auto">
          <a:xfrm>
            <a:off x="0" y="1484784"/>
            <a:ext cx="3851920" cy="50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22768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/>
              <a:t>He </a:t>
            </a:r>
            <a:r>
              <a:rPr lang="en-US" sz="3200" b="1" dirty="0" smtClean="0"/>
              <a:t>________</a:t>
            </a:r>
            <a:r>
              <a:rPr lang="en-US" sz="3200" b="1" dirty="0" smtClean="0"/>
              <a:t> </a:t>
            </a:r>
            <a:r>
              <a:rPr lang="en-US" sz="3200" b="1" dirty="0" smtClean="0"/>
              <a:t>the flowers.</a:t>
            </a:r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He ________the </a:t>
            </a:r>
            <a:r>
              <a:rPr lang="en-US" sz="3200" b="1" dirty="0" smtClean="0"/>
              <a:t>trees.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8864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 smtClean="0"/>
              <a:t>Water </a:t>
            </a:r>
            <a:endParaRPr lang="ru-RU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clean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09"/>
          <a:stretch>
            <a:fillRect/>
          </a:stretch>
        </p:blipFill>
        <p:spPr bwMode="auto">
          <a:xfrm>
            <a:off x="323528" y="1628800"/>
            <a:ext cx="434381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2780928"/>
            <a:ext cx="3744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He ________ the </a:t>
            </a:r>
            <a:r>
              <a:rPr lang="en-US" sz="2800" b="1" dirty="0" smtClean="0"/>
              <a:t>room.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He ________the </a:t>
            </a:r>
            <a:r>
              <a:rPr lang="en-US" sz="2800" b="1" dirty="0" smtClean="0"/>
              <a:t>garden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41406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60032" y="2996952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He ________ the </a:t>
            </a:r>
            <a:r>
              <a:rPr lang="en-US" sz="2800" b="1" dirty="0" smtClean="0"/>
              <a:t>cat.</a:t>
            </a:r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He ________the </a:t>
            </a:r>
            <a:r>
              <a:rPr lang="en-US" sz="2800" b="1" dirty="0" smtClean="0"/>
              <a:t>dog.</a:t>
            </a: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9208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Read and match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Cleaned                          a) my dad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Washed                          b) the cat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watered                          c) the  room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Walked                           d) the dishes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Helped                            e) the flowers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lesson we’ll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how to ask questions in the Past Simple;</a:t>
            </a:r>
          </a:p>
          <a:p>
            <a:r>
              <a:rPr lang="en-US" dirty="0" smtClean="0"/>
              <a:t>Practise using the regular verbs;</a:t>
            </a:r>
          </a:p>
          <a:p>
            <a:r>
              <a:rPr lang="en-US" dirty="0" smtClean="0"/>
              <a:t>Talk about past actions;</a:t>
            </a:r>
          </a:p>
          <a:p>
            <a:r>
              <a:rPr lang="en-US" dirty="0" smtClean="0"/>
              <a:t>Do the writing exercises using the past simple;</a:t>
            </a:r>
          </a:p>
          <a:p>
            <a:r>
              <a:rPr lang="en-US" dirty="0" smtClean="0"/>
              <a:t>Learn new words and phrases related to the topic;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words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980728"/>
          <a:ext cx="7848871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096344"/>
                <a:gridCol w="2376263"/>
              </a:tblGrid>
              <a:tr h="39141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English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Russian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Kazakh</a:t>
                      </a:r>
                      <a:endParaRPr lang="ru-RU" sz="4000" b="1" dirty="0"/>
                    </a:p>
                  </a:txBody>
                  <a:tcPr/>
                </a:tc>
              </a:tr>
              <a:tr h="39141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Wash the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dishes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Мыть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посуду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Ыдыстарды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жуу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41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Clean the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Убирать комнату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бөлмені тазарту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</a:tr>
              <a:tr h="39141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Water the trees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Поливать деревья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ағаштарды суару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41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Walk the dog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Выгуливать собаку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итті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серуендету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41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Help my mom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Помогать маме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анама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көмектесу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41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Brush my hair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Расчесывать волосы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Шашты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тарау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Listen to the tape.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7991" r="2165"/>
          <a:stretch>
            <a:fillRect/>
          </a:stretch>
        </p:blipFill>
        <p:spPr bwMode="auto">
          <a:xfrm>
            <a:off x="755576" y="908720"/>
            <a:ext cx="770485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Read </a:t>
            </a:r>
            <a:r>
              <a:rPr lang="en-US" b="1" dirty="0" smtClean="0">
                <a:solidFill>
                  <a:srgbClr val="FF0000"/>
                </a:solidFill>
              </a:rPr>
              <a:t>and  circle the right answer.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1.</a:t>
            </a:r>
            <a:r>
              <a:rPr lang="en-US" dirty="0" smtClean="0"/>
              <a:t> </a:t>
            </a:r>
            <a:r>
              <a:rPr lang="en-US" sz="4000" dirty="0" smtClean="0"/>
              <a:t>There </a:t>
            </a:r>
            <a:r>
              <a:rPr lang="en-US" sz="4000" dirty="0" smtClean="0"/>
              <a:t>was </a:t>
            </a:r>
            <a:r>
              <a:rPr lang="en-US" sz="4000" b="1" dirty="0" smtClean="0"/>
              <a:t>an accident / a party.</a:t>
            </a:r>
            <a:endParaRPr lang="ru-RU" sz="4000" dirty="0" smtClean="0"/>
          </a:p>
          <a:p>
            <a:r>
              <a:rPr lang="en-US" sz="4000" dirty="0" smtClean="0"/>
              <a:t>2. The animals </a:t>
            </a:r>
            <a:r>
              <a:rPr lang="en-US" sz="4000" b="1" dirty="0" smtClean="0"/>
              <a:t>cleaned up / mess.</a:t>
            </a:r>
            <a:endParaRPr lang="ru-RU" sz="4000" dirty="0" smtClean="0"/>
          </a:p>
          <a:p>
            <a:r>
              <a:rPr lang="en-US" sz="4000" dirty="0" smtClean="0"/>
              <a:t>3. They helped </a:t>
            </a:r>
            <a:r>
              <a:rPr lang="en-US" sz="4000" b="1" dirty="0" smtClean="0"/>
              <a:t>Sally / Chatter.</a:t>
            </a:r>
            <a:endParaRPr lang="ru-RU" sz="4000" dirty="0" smtClean="0"/>
          </a:p>
          <a:p>
            <a:r>
              <a:rPr lang="en-US" sz="4000" dirty="0" smtClean="0"/>
              <a:t>4. Sally washed </a:t>
            </a:r>
            <a:r>
              <a:rPr lang="en-US" sz="4000" b="1" dirty="0" smtClean="0"/>
              <a:t>the dishes / floor.</a:t>
            </a:r>
            <a:endParaRPr lang="ru-RU" sz="4000" dirty="0" smtClean="0"/>
          </a:p>
          <a:p>
            <a:r>
              <a:rPr lang="en-US" sz="4000" dirty="0" smtClean="0"/>
              <a:t>5. The floor was </a:t>
            </a:r>
            <a:r>
              <a:rPr lang="en-US" sz="4000" b="1" dirty="0" smtClean="0"/>
              <a:t>dirty / wet.  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Past Simple: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100" b="1" dirty="0" smtClean="0">
                <a:solidFill>
                  <a:srgbClr val="FF0000"/>
                </a:solidFill>
              </a:rPr>
              <a:t>I played yesterday?</a:t>
            </a:r>
            <a:endParaRPr lang="ru-RU" sz="51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3800" b="1" dirty="0" smtClean="0"/>
          </a:p>
          <a:p>
            <a:pPr>
              <a:buNone/>
            </a:pPr>
            <a:r>
              <a:rPr lang="en-US" sz="3800" b="1" dirty="0" smtClean="0"/>
              <a:t>Did </a:t>
            </a:r>
            <a:r>
              <a:rPr lang="en-US" sz="3800" b="1" dirty="0" smtClean="0">
                <a:solidFill>
                  <a:srgbClr val="FF0000"/>
                </a:solidFill>
              </a:rPr>
              <a:t>I</a:t>
            </a:r>
            <a:r>
              <a:rPr lang="en-US" sz="3800" b="1" dirty="0" smtClean="0"/>
              <a:t> play?          Yes, I did.             </a:t>
            </a:r>
            <a:r>
              <a:rPr lang="en-US" sz="3800" b="1" dirty="0" smtClean="0"/>
              <a:t>No</a:t>
            </a:r>
            <a:r>
              <a:rPr lang="en-US" sz="3800" b="1" dirty="0" smtClean="0"/>
              <a:t>, I did not. (didn’t)</a:t>
            </a:r>
            <a:endParaRPr lang="ru-RU" sz="3800" b="1" dirty="0" smtClean="0"/>
          </a:p>
          <a:p>
            <a:pPr>
              <a:buNone/>
            </a:pPr>
            <a:r>
              <a:rPr lang="en-US" sz="3800" b="1" dirty="0" smtClean="0"/>
              <a:t>Did </a:t>
            </a:r>
            <a:r>
              <a:rPr lang="en-US" sz="3800" b="1" dirty="0" smtClean="0">
                <a:solidFill>
                  <a:srgbClr val="FF0000"/>
                </a:solidFill>
              </a:rPr>
              <a:t>you</a:t>
            </a:r>
            <a:r>
              <a:rPr lang="en-US" sz="3800" b="1" dirty="0" smtClean="0"/>
              <a:t> play?      Yes, I did.           </a:t>
            </a:r>
            <a:r>
              <a:rPr lang="en-US" sz="3800" b="1" dirty="0" smtClean="0"/>
              <a:t>No</a:t>
            </a:r>
            <a:r>
              <a:rPr lang="en-US" sz="3800" b="1" dirty="0" smtClean="0"/>
              <a:t>, you did not. (didn’t)                              </a:t>
            </a:r>
            <a:endParaRPr lang="ru-RU" sz="3800" b="1" dirty="0" smtClean="0"/>
          </a:p>
          <a:p>
            <a:pPr>
              <a:buNone/>
            </a:pPr>
            <a:r>
              <a:rPr lang="en-US" sz="3800" b="1" dirty="0" smtClean="0"/>
              <a:t>Did </a:t>
            </a:r>
            <a:r>
              <a:rPr lang="en-US" sz="3800" b="1" dirty="0" smtClean="0">
                <a:solidFill>
                  <a:srgbClr val="FF0000"/>
                </a:solidFill>
              </a:rPr>
              <a:t>he</a:t>
            </a:r>
            <a:r>
              <a:rPr lang="en-US" sz="3800" b="1" dirty="0" smtClean="0"/>
              <a:t> play?        Yes, I did.           </a:t>
            </a:r>
            <a:r>
              <a:rPr lang="en-US" sz="3800" b="1" dirty="0" smtClean="0"/>
              <a:t> </a:t>
            </a:r>
            <a:r>
              <a:rPr lang="en-US" sz="3800" b="1" dirty="0" smtClean="0"/>
              <a:t>No, he did not. (didn’t)</a:t>
            </a:r>
            <a:endParaRPr lang="ru-RU" sz="3800" b="1" dirty="0" smtClean="0"/>
          </a:p>
          <a:p>
            <a:pPr>
              <a:buNone/>
            </a:pPr>
            <a:r>
              <a:rPr lang="en-US" sz="3800" b="1" dirty="0" smtClean="0"/>
              <a:t>Did </a:t>
            </a:r>
            <a:r>
              <a:rPr lang="en-US" sz="3800" b="1" dirty="0" smtClean="0">
                <a:solidFill>
                  <a:srgbClr val="FF0000"/>
                </a:solidFill>
              </a:rPr>
              <a:t>she</a:t>
            </a:r>
            <a:r>
              <a:rPr lang="en-US" sz="3800" b="1" dirty="0" smtClean="0"/>
              <a:t> play?       Yes, I did.           </a:t>
            </a:r>
            <a:r>
              <a:rPr lang="en-US" sz="3800" b="1" dirty="0" smtClean="0"/>
              <a:t>No</a:t>
            </a:r>
            <a:r>
              <a:rPr lang="en-US" sz="3800" b="1" dirty="0" smtClean="0"/>
              <a:t>, she did not. (didn’t)</a:t>
            </a:r>
            <a:endParaRPr lang="ru-RU" sz="3800" b="1" dirty="0" smtClean="0"/>
          </a:p>
          <a:p>
            <a:pPr>
              <a:buNone/>
            </a:pPr>
            <a:r>
              <a:rPr lang="en-US" sz="3800" b="1" dirty="0" smtClean="0"/>
              <a:t>Did </a:t>
            </a:r>
            <a:r>
              <a:rPr lang="en-US" sz="3800" b="1" dirty="0" smtClean="0">
                <a:solidFill>
                  <a:srgbClr val="FF0000"/>
                </a:solidFill>
              </a:rPr>
              <a:t>it</a:t>
            </a:r>
            <a:r>
              <a:rPr lang="en-US" sz="3800" b="1" dirty="0" smtClean="0"/>
              <a:t>   play?        Yes, I did.           </a:t>
            </a:r>
            <a:r>
              <a:rPr lang="en-US" sz="3800" b="1" dirty="0" smtClean="0"/>
              <a:t>No</a:t>
            </a:r>
            <a:r>
              <a:rPr lang="en-US" sz="3800" b="1" dirty="0" smtClean="0"/>
              <a:t>, it did not. (didn’t)</a:t>
            </a:r>
            <a:endParaRPr lang="ru-RU" sz="3800" b="1" dirty="0" smtClean="0"/>
          </a:p>
          <a:p>
            <a:pPr>
              <a:buNone/>
            </a:pPr>
            <a:r>
              <a:rPr lang="en-US" sz="3800" b="1" dirty="0" smtClean="0"/>
              <a:t>Did   </a:t>
            </a:r>
            <a:r>
              <a:rPr lang="en-US" sz="3800" b="1" dirty="0" smtClean="0">
                <a:solidFill>
                  <a:srgbClr val="FF0000"/>
                </a:solidFill>
              </a:rPr>
              <a:t>we</a:t>
            </a:r>
            <a:r>
              <a:rPr lang="en-US" sz="3800" b="1" dirty="0" smtClean="0"/>
              <a:t> play?      Yes, I did.         </a:t>
            </a:r>
            <a:r>
              <a:rPr lang="en-US" sz="3800" b="1" dirty="0" smtClean="0"/>
              <a:t> </a:t>
            </a:r>
            <a:r>
              <a:rPr lang="en-US" sz="3800" b="1" dirty="0" smtClean="0"/>
              <a:t>No, we did not. (didn’t)</a:t>
            </a:r>
            <a:endParaRPr lang="ru-RU" sz="3800" b="1" dirty="0" smtClean="0"/>
          </a:p>
          <a:p>
            <a:pPr>
              <a:buNone/>
            </a:pPr>
            <a:r>
              <a:rPr lang="en-US" sz="3800" b="1" dirty="0" smtClean="0"/>
              <a:t>Did </a:t>
            </a:r>
            <a:r>
              <a:rPr lang="en-US" sz="3800" b="1" dirty="0" smtClean="0">
                <a:solidFill>
                  <a:srgbClr val="FF0000"/>
                </a:solidFill>
              </a:rPr>
              <a:t>they</a:t>
            </a:r>
            <a:r>
              <a:rPr lang="en-US" sz="3800" b="1" dirty="0" smtClean="0"/>
              <a:t> play?      Yes, I did.         </a:t>
            </a:r>
            <a:r>
              <a:rPr lang="en-US" sz="3800" b="1" dirty="0" smtClean="0"/>
              <a:t> </a:t>
            </a:r>
            <a:r>
              <a:rPr lang="en-US" sz="3800" b="1" dirty="0" smtClean="0"/>
              <a:t>No, they did not. (didn’t)</a:t>
            </a:r>
            <a:endParaRPr lang="ru-RU" sz="3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Regular verbs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en-US" dirty="0" smtClean="0"/>
              <a:t>Wash – wash</a:t>
            </a:r>
            <a:r>
              <a:rPr lang="en-US" dirty="0" smtClean="0">
                <a:solidFill>
                  <a:srgbClr val="FF0000"/>
                </a:solidFill>
              </a:rPr>
              <a:t>ed </a:t>
            </a:r>
          </a:p>
          <a:p>
            <a:r>
              <a:rPr lang="en-US" dirty="0" smtClean="0"/>
              <a:t>Clean – clean</a:t>
            </a:r>
            <a:r>
              <a:rPr lang="en-US" dirty="0" smtClean="0">
                <a:solidFill>
                  <a:srgbClr val="FF0000"/>
                </a:solidFill>
              </a:rPr>
              <a:t>ed </a:t>
            </a:r>
          </a:p>
          <a:p>
            <a:r>
              <a:rPr lang="en-US" dirty="0" smtClean="0"/>
              <a:t>Help – help</a:t>
            </a:r>
            <a:r>
              <a:rPr lang="en-US" dirty="0" smtClean="0">
                <a:solidFill>
                  <a:srgbClr val="FF0000"/>
                </a:solidFill>
              </a:rPr>
              <a:t>ed </a:t>
            </a:r>
          </a:p>
          <a:p>
            <a:r>
              <a:rPr lang="en-US" dirty="0" smtClean="0"/>
              <a:t>Play – play</a:t>
            </a:r>
            <a:r>
              <a:rPr lang="en-US" dirty="0" smtClean="0">
                <a:solidFill>
                  <a:srgbClr val="FF0000"/>
                </a:solidFill>
              </a:rPr>
              <a:t>ed </a:t>
            </a:r>
          </a:p>
          <a:p>
            <a:r>
              <a:rPr lang="en-US" dirty="0" smtClean="0"/>
              <a:t>Climb – climb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dirty="0" smtClean="0"/>
              <a:t>Water – water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dirty="0" smtClean="0"/>
              <a:t>Walk – walk</a:t>
            </a:r>
            <a:r>
              <a:rPr lang="en-US" dirty="0" smtClean="0">
                <a:solidFill>
                  <a:srgbClr val="FF0000"/>
                </a:solidFill>
              </a:rPr>
              <a:t>ed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420888"/>
            <a:ext cx="33123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V + </a:t>
            </a:r>
            <a:r>
              <a:rPr lang="en-US" sz="6600" b="1" dirty="0" err="1" smtClean="0">
                <a:solidFill>
                  <a:srgbClr val="FF0000"/>
                </a:solidFill>
              </a:rPr>
              <a:t>ed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0410" y="476672"/>
            <a:ext cx="3963590" cy="365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916832"/>
            <a:ext cx="745333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 help</a:t>
            </a:r>
            <a:r>
              <a:rPr lang="en-US" sz="3200" b="1" dirty="0" smtClean="0">
                <a:solidFill>
                  <a:srgbClr val="FF0000"/>
                </a:solidFill>
              </a:rPr>
              <a:t>ed</a:t>
            </a:r>
            <a:r>
              <a:rPr lang="en-US" sz="3200" b="1" dirty="0" smtClean="0"/>
              <a:t> my mum </a:t>
            </a:r>
            <a:r>
              <a:rPr lang="en-US" sz="3200" b="1" dirty="0" smtClean="0"/>
              <a:t>yesterday.</a:t>
            </a:r>
          </a:p>
          <a:p>
            <a:endParaRPr lang="en-US" sz="3200" b="1" dirty="0" smtClean="0"/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Did</a:t>
            </a:r>
            <a:r>
              <a:rPr lang="en-US" sz="3200" b="1" dirty="0" smtClean="0"/>
              <a:t> I </a:t>
            </a:r>
            <a:r>
              <a:rPr lang="en-US" sz="3200" b="1" dirty="0" smtClean="0">
                <a:solidFill>
                  <a:srgbClr val="FF0000"/>
                </a:solidFill>
              </a:rPr>
              <a:t>help</a:t>
            </a:r>
            <a:r>
              <a:rPr lang="en-US" sz="4000" b="1" strike="sngStrike" dirty="0" smtClean="0"/>
              <a:t>ed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 my mum yesterday?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7" name="Выгнутая вверх стрелка 6"/>
          <p:cNvSpPr/>
          <p:nvPr/>
        </p:nvSpPr>
        <p:spPr>
          <a:xfrm rot="10800000" flipV="1">
            <a:off x="323528" y="3789040"/>
            <a:ext cx="1944216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My family yesterday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124744"/>
            <a:ext cx="5112568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Did grandma play the guitar? </a:t>
            </a:r>
            <a:endParaRPr lang="en-US" sz="2800" dirty="0" smtClean="0"/>
          </a:p>
          <a:p>
            <a:pPr marL="514350" lvl="0" indent="-514350">
              <a:buNone/>
            </a:pPr>
            <a:r>
              <a:rPr lang="en-US" sz="2800" dirty="0" smtClean="0"/>
              <a:t> 	</a:t>
            </a:r>
            <a:r>
              <a:rPr lang="en-US" sz="2800" dirty="0" smtClean="0"/>
              <a:t> </a:t>
            </a:r>
            <a:r>
              <a:rPr lang="en-US" sz="2800" u="sng" dirty="0" smtClean="0"/>
              <a:t>No</a:t>
            </a:r>
            <a:r>
              <a:rPr lang="en-US" sz="2800" u="sng" dirty="0" smtClean="0"/>
              <a:t>, she didn’t</a:t>
            </a:r>
            <a:r>
              <a:rPr lang="en-US" sz="2800" dirty="0" smtClean="0"/>
              <a:t>.</a:t>
            </a:r>
          </a:p>
          <a:p>
            <a:pPr marL="514350" lvl="0" indent="-514350">
              <a:buNone/>
            </a:pPr>
            <a:r>
              <a:rPr lang="en-US" sz="2800" dirty="0" smtClean="0"/>
              <a:t>2</a:t>
            </a:r>
            <a:r>
              <a:rPr lang="en-US" sz="2800" dirty="0" smtClean="0"/>
              <a:t>. Did Grandma </a:t>
            </a:r>
            <a:r>
              <a:rPr lang="en-US" sz="2800" dirty="0" smtClean="0">
                <a:solidFill>
                  <a:srgbClr val="FF0000"/>
                </a:solidFill>
              </a:rPr>
              <a:t>play</a:t>
            </a:r>
            <a:r>
              <a:rPr lang="en-US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 smtClean="0"/>
              <a:t>drums?</a:t>
            </a:r>
            <a:endParaRPr lang="en-US" sz="2800" dirty="0" smtClean="0"/>
          </a:p>
          <a:p>
            <a:pPr marL="514350" lvl="0" indent="-514350">
              <a:buNone/>
            </a:pPr>
            <a:r>
              <a:rPr lang="en-US" sz="2800" dirty="0" smtClean="0"/>
              <a:t>3. Did </a:t>
            </a:r>
            <a:r>
              <a:rPr lang="en-US" sz="2800" dirty="0" smtClean="0"/>
              <a:t>Grandpa </a:t>
            </a:r>
            <a:r>
              <a:rPr lang="en-US" sz="2800" dirty="0" smtClean="0">
                <a:solidFill>
                  <a:srgbClr val="FF0000"/>
                </a:solidFill>
              </a:rPr>
              <a:t>watch</a:t>
            </a:r>
            <a:r>
              <a:rPr lang="en-US" sz="2800" dirty="0" smtClean="0"/>
              <a:t> TV?                              </a:t>
            </a:r>
            <a:endParaRPr lang="en-US" sz="2800" dirty="0" smtClean="0"/>
          </a:p>
          <a:p>
            <a:pPr marL="514350" lvl="0" indent="-514350">
              <a:buNone/>
            </a:pPr>
            <a:r>
              <a:rPr lang="en-US" sz="2800" dirty="0" smtClean="0"/>
              <a:t>4</a:t>
            </a:r>
            <a:r>
              <a:rPr lang="en-US" sz="2800" dirty="0" smtClean="0"/>
              <a:t>. Did Dad </a:t>
            </a:r>
            <a:r>
              <a:rPr lang="en-US" sz="2800" dirty="0" smtClean="0">
                <a:solidFill>
                  <a:srgbClr val="FF0000"/>
                </a:solidFill>
              </a:rPr>
              <a:t>skip</a:t>
            </a:r>
            <a:r>
              <a:rPr lang="en-US" sz="2800" dirty="0" smtClean="0"/>
              <a:t>?</a:t>
            </a:r>
            <a:endParaRPr lang="ru-RU" sz="2800" dirty="0" smtClean="0"/>
          </a:p>
          <a:p>
            <a:pPr lvl="0">
              <a:buNone/>
            </a:pPr>
            <a:r>
              <a:rPr lang="en-US" sz="2800" dirty="0" smtClean="0"/>
              <a:t>5. Did </a:t>
            </a:r>
            <a:r>
              <a:rPr lang="en-US" sz="2800" dirty="0" smtClean="0"/>
              <a:t>Mum </a:t>
            </a:r>
            <a:r>
              <a:rPr lang="en-US" sz="2800" dirty="0" smtClean="0">
                <a:solidFill>
                  <a:srgbClr val="FF0000"/>
                </a:solidFill>
              </a:rPr>
              <a:t>play</a:t>
            </a:r>
            <a:r>
              <a:rPr lang="en-US" sz="2800" dirty="0" smtClean="0"/>
              <a:t> the drums?        </a:t>
            </a: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80928"/>
            <a:ext cx="47160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463</Words>
  <Application>Microsoft Office PowerPoint</Application>
  <PresentationFormat>Экран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In this lesson we’ll </vt:lpstr>
      <vt:lpstr>New words </vt:lpstr>
      <vt:lpstr>Listen to the tape.</vt:lpstr>
      <vt:lpstr> Read and  circle the right answer. </vt:lpstr>
      <vt:lpstr>Past Simple:</vt:lpstr>
      <vt:lpstr>Regular verbs</vt:lpstr>
      <vt:lpstr>Слайд 8</vt:lpstr>
      <vt:lpstr>My family yesterday</vt:lpstr>
      <vt:lpstr>Answer the questions</vt:lpstr>
      <vt:lpstr>  Look and write about yesterday write negative and positive forms.  </vt:lpstr>
      <vt:lpstr>Слайд 12</vt:lpstr>
      <vt:lpstr>Слайд 13</vt:lpstr>
      <vt:lpstr>Слайд 14</vt:lpstr>
      <vt:lpstr>clean</vt:lpstr>
      <vt:lpstr>Walk </vt:lpstr>
      <vt:lpstr>Read and match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</cp:revision>
  <dcterms:modified xsi:type="dcterms:W3CDTF">2020-05-13T18:38:23Z</dcterms:modified>
</cp:coreProperties>
</file>