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4" r:id="rId2"/>
    <p:sldId id="256" r:id="rId3"/>
    <p:sldId id="257" r:id="rId4"/>
    <p:sldId id="281" r:id="rId5"/>
    <p:sldId id="258" r:id="rId6"/>
    <p:sldId id="259" r:id="rId7"/>
    <p:sldId id="260" r:id="rId8"/>
    <p:sldId id="280" r:id="rId9"/>
    <p:sldId id="279" r:id="rId10"/>
    <p:sldId id="269" r:id="rId11"/>
    <p:sldId id="270" r:id="rId12"/>
    <p:sldId id="27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83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61" r:id="rId30"/>
    <p:sldId id="285" r:id="rId31"/>
    <p:sldId id="286" r:id="rId32"/>
    <p:sldId id="287" r:id="rId33"/>
    <p:sldId id="289" r:id="rId34"/>
    <p:sldId id="288" r:id="rId35"/>
    <p:sldId id="284" r:id="rId36"/>
    <p:sldId id="298" r:id="rId37"/>
    <p:sldId id="29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78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902A3-6419-464B-B03D-7043CACF700A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9E8EB-0B71-45A5-91E0-3792315E5A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k-KZ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9E8EB-0B71-45A5-91E0-3792315E5AE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English%20in%20Mind%202.ln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English%20in%20Mind%202.lnk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&#1050;&#1257;&#1087;&#1110;&#1088;.mp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English%20in%20Mind%202.ln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296144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 TO OUR LESSON!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просто мария\all\ПРЕЗЕНТ арнаган суреттер директор,коуч,окушы,мұғал\minecraft-pocket-edition-skachat-android-35167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6229282" cy="4525963"/>
          </a:xfrm>
          <a:prstGeom prst="rect">
            <a:avLst/>
          </a:prstGeom>
          <a:noFill/>
        </p:spPr>
      </p:pic>
      <p:pic>
        <p:nvPicPr>
          <p:cNvPr id="5" name="Picture 7" descr="G:\просто мария\all\фотки знание маған презиге керек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988840"/>
            <a:ext cx="3456384" cy="2088232"/>
          </a:xfrm>
          <a:prstGeom prst="rect">
            <a:avLst/>
          </a:prstGeom>
          <a:noFill/>
        </p:spPr>
      </p:pic>
      <p:pic>
        <p:nvPicPr>
          <p:cNvPr id="6" name="Picture 8" descr="G:\просто мария\all\жайықова сәуле практика\рабочий стол\раскраскииии\images (9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556792"/>
            <a:ext cx="2257425" cy="2736304"/>
          </a:xfrm>
          <a:prstGeom prst="rect">
            <a:avLst/>
          </a:prstGeom>
          <a:noFill/>
        </p:spPr>
      </p:pic>
      <p:pic>
        <p:nvPicPr>
          <p:cNvPr id="11266" name="Picture 2" descr="C:\Users\hp\Desktop\мой ашык сабак\Cymera2\CYMERA_20150127_205631 —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293096"/>
            <a:ext cx="226825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28083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54197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821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067497" cy="456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0715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2193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672408" cy="48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6861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3735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3888432" cy="297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63544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44644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3491433" cy="20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77256"/>
            <a:ext cx="3559888" cy="218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132856"/>
            <a:ext cx="2383003" cy="213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916832"/>
            <a:ext cx="4248472" cy="366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16832"/>
            <a:ext cx="2520280" cy="347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Organisation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moment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1556792"/>
            <a:ext cx="3456384" cy="46085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              </a:t>
            </a:r>
            <a:endParaRPr lang="kk-KZ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SCHOOL              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DUTY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WEATHER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DATE</a:t>
            </a: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DAY</a:t>
            </a:r>
          </a:p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SEASON               TEACHER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5" descr="G:\2 апталык оку-АКТ АНГЛ ЯЗ\АНИМАЦИИ\АНИМАЦИИ\Didli\1d3067e9cc5743a9f3c5b2520ab66c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2232248" cy="2267712"/>
          </a:xfrm>
          <a:prstGeom prst="rect">
            <a:avLst/>
          </a:prstGeom>
          <a:noFill/>
        </p:spPr>
      </p:pic>
      <p:pic>
        <p:nvPicPr>
          <p:cNvPr id="5" name="Picture 3" descr="G:\2 апталык оку-АКТ АНГЛ ЯЗ\АНИМАЦИИ\АНИМАЦИИ\Didli\e6a3d925f8c7b0b36d83929913f21a6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946748"/>
            <a:ext cx="2100064" cy="2362572"/>
          </a:xfrm>
          <a:prstGeom prst="rect">
            <a:avLst/>
          </a:prstGeom>
          <a:noFill/>
        </p:spPr>
      </p:pic>
      <p:pic>
        <p:nvPicPr>
          <p:cNvPr id="6" name="Picture 2" descr="C:\Users\hp\Desktop\мой ашык сабак\Cymera2\CYMERA_20150127_205417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861048"/>
            <a:ext cx="280831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29383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Let’s work with the Student’s book book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In which picture can you see these things?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Exercise 4 b page 62</a:t>
            </a:r>
            <a:b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" action="ppaction://hlinkfile"/>
              </a:rPr>
              <a:t>English in Mind 2.lnk</a:t>
            </a:r>
            <a:endParaRPr lang="ru-RU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4149080"/>
            <a:ext cx="864096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chimney 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garden </a:t>
            </a:r>
          </a:p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garage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gate</a:t>
            </a:r>
          </a:p>
          <a:p>
            <a:pPr algn="ctr">
              <a:buNone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fence                 a TV aerial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40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Listen and click on the correct pictures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exercise   homes 1  </a:t>
            </a:r>
            <a:b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 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English in Mind 2.lnk 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Complete the sentences. The first letter of each missing word is given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exercise   homes 2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hlinkClick r:id="rId2" action="ppaction://hlinkfile"/>
              </a:rPr>
              <a:t>English in Mind 2.lnk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GRAMMAR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Too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many,too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much,enough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463872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77206"/>
            <a:ext cx="54864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2482" y="1600200"/>
            <a:ext cx="3599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25" y="1843881"/>
            <a:ext cx="52387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608512" cy="346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8938" y="1484784"/>
            <a:ext cx="4489987" cy="440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6225" y="1268760"/>
            <a:ext cx="4766326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GRAMMAR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Too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many,too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much,enough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Complete the chart with these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mistakes money noise people places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 rain time traffic tourists</a:t>
            </a: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4" y="2977162"/>
          <a:ext cx="7416824" cy="2763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6022"/>
                <a:gridCol w="3620802"/>
              </a:tblGrid>
              <a:tr h="270803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Too many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Too much</a:t>
                      </a:r>
                      <a:endParaRPr lang="ru-RU" sz="3600" dirty="0"/>
                    </a:p>
                  </a:txBody>
                  <a:tcPr/>
                </a:tc>
              </a:tr>
              <a:tr h="270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66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0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8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LET’S PLAY A GAME</a:t>
            </a:r>
            <a:b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b="1" dirty="0" smtClean="0">
                <a:solidFill>
                  <a:srgbClr val="002060"/>
                </a:solidFill>
                <a:latin typeface="Bookman Old Style" pitchFamily="18" charset="0"/>
              </a:rPr>
              <a:t>MY VOCABULARY MEMORY</a:t>
            </a:r>
            <a:endParaRPr lang="ru-RU" dirty="0"/>
          </a:p>
        </p:txBody>
      </p:sp>
      <p:pic>
        <p:nvPicPr>
          <p:cNvPr id="4" name="Picture 2" descr="C:\Users\hp\Desktop\мой ашык сабак\Cymera2\CYMERA_20150127_21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7744" cy="169706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491880" y="2204864"/>
            <a:ext cx="2448272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FRUIT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6156176" y="1772816"/>
            <a:ext cx="2736304" cy="2448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It’s  white and sweet </a:t>
            </a:r>
            <a:endParaRPr lang="ru-RU" sz="3600" b="1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4067944" y="3789040"/>
            <a:ext cx="2880320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FAMILY</a:t>
            </a:r>
            <a:endParaRPr lang="ru-RU" sz="3600" b="1" dirty="0"/>
          </a:p>
        </p:txBody>
      </p:sp>
      <p:pic>
        <p:nvPicPr>
          <p:cNvPr id="11" name="Picture 5" descr="G:\2 апталык оку-АКТ АНГЛ ЯЗ\АНИМАЦИИ\Звезды Феерверки\72e87f5f39b7b2993492f1829ad29d7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661248"/>
            <a:ext cx="1191128" cy="1008112"/>
          </a:xfrm>
          <a:prstGeom prst="rect">
            <a:avLst/>
          </a:prstGeom>
          <a:noFill/>
        </p:spPr>
      </p:pic>
      <p:pic>
        <p:nvPicPr>
          <p:cNvPr id="12" name="Picture 5" descr="G:\2 апталык оку-АКТ АНГЛ ЯЗ\АНИМАЦИИ\Звезды Феерверки\72e87f5f39b7b2993492f1829ad29d7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849888"/>
            <a:ext cx="1191128" cy="1008112"/>
          </a:xfrm>
          <a:prstGeom prst="rect">
            <a:avLst/>
          </a:prstGeom>
          <a:noFill/>
        </p:spPr>
      </p:pic>
      <p:pic>
        <p:nvPicPr>
          <p:cNvPr id="13" name="Picture 5" descr="G:\2 апталык оку-АКТ АНГЛ ЯЗ\АНИМАЦИИ\Звезды Феерверки\72e87f5f39b7b2993492f1829ad29d7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5661248"/>
            <a:ext cx="1191128" cy="1008112"/>
          </a:xfrm>
          <a:prstGeom prst="rect">
            <a:avLst/>
          </a:prstGeom>
          <a:noFill/>
        </p:spPr>
      </p:pic>
      <p:pic>
        <p:nvPicPr>
          <p:cNvPr id="14" name="Picture 5" descr="G:\2 апталык оку-АКТ АНГЛ ЯЗ\АНИМАЦИИ\Звезды Феерверки\72e87f5f39b7b2993492f1829ad29d7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077072"/>
            <a:ext cx="1191128" cy="1008112"/>
          </a:xfrm>
          <a:prstGeom prst="rect">
            <a:avLst/>
          </a:prstGeom>
          <a:noFill/>
        </p:spPr>
      </p:pic>
      <p:sp>
        <p:nvSpPr>
          <p:cNvPr id="15" name="Выноска-облако 14"/>
          <p:cNvSpPr/>
          <p:nvPr/>
        </p:nvSpPr>
        <p:spPr>
          <a:xfrm>
            <a:off x="323528" y="1844824"/>
            <a:ext cx="2808312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School subject</a:t>
            </a:r>
            <a:endParaRPr lang="ru-RU" sz="3600" b="1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755576" y="4149080"/>
            <a:ext cx="2808312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Bird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962" y="808804"/>
            <a:ext cx="6070350" cy="442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554" y="1340768"/>
            <a:ext cx="6237757" cy="3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368471" cy="37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124744"/>
            <a:ext cx="5701387" cy="400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712" y="2496344"/>
            <a:ext cx="3838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GRAMMAR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Task 3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Too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many,too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much,enough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Page 61 exercise 2c,d,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HOMETASK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EXERCISE 2 F,9 PAGE 61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400" dirty="0" err="1" smtClean="0">
                <a:hlinkClick r:id="rId2" action="ppaction://hlinkfile"/>
              </a:rPr>
              <a:t>Көпір.</a:t>
            </a:r>
            <a:r>
              <a:rPr lang="en-US" sz="1400" dirty="0" smtClean="0">
                <a:hlinkClick r:id="rId2" action="ppaction://hlinkfile"/>
              </a:rPr>
              <a:t>mp4</a:t>
            </a:r>
            <a:endParaRPr lang="en-US" sz="1400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WRITE A SHORT ESSAY USING TOO MANY AND TOO MUCH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>
                  <a:solidFill>
                    <a:srgbClr val="C0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Century" pitchFamily="18" charset="0"/>
              </a:rPr>
              <a:t>REFLECTION</a:t>
            </a:r>
            <a:endParaRPr lang="ru-RU" b="1" dirty="0">
              <a:ln>
                <a:solidFill>
                  <a:srgbClr val="C00000"/>
                </a:solidFill>
              </a:ln>
              <a:solidFill>
                <a:schemeClr val="accent2">
                  <a:lumMod val="50000"/>
                </a:schemeClr>
              </a:solidFill>
              <a:latin typeface="Century" pitchFamily="18" charset="0"/>
            </a:endParaRPr>
          </a:p>
        </p:txBody>
      </p:sp>
      <p:pic>
        <p:nvPicPr>
          <p:cNvPr id="4" name="Picture 6" descr="http://www.designcouncil.org.uk/DCImages/About%20Design/Business%20Essentials/Invention/Post-It%20notes%20L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10971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1844824"/>
            <a:ext cx="453650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 learnt….</a:t>
            </a: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liked…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was easy….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was difficult….</a:t>
            </a:r>
          </a:p>
          <a:p>
            <a:pPr>
              <a:buNone/>
            </a:pP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want to know….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NEW LESSON THEME: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HOMES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127576" cy="453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LET’S DIVIDE INTO GROUPS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kk-K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ТОПҚА БӨЛІНУ</a:t>
            </a:r>
            <a:endParaRPr lang="ru-RU" dirty="0"/>
          </a:p>
        </p:txBody>
      </p:sp>
      <p:pic>
        <p:nvPicPr>
          <p:cNvPr id="4" name="Picture 3" descr="G:\2 апталык оку-АКТ АНГЛ ЯЗ\АНИМАЦИИ\Люди 2\2 (15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907704" cy="2904877"/>
          </a:xfrm>
          <a:prstGeom prst="rect">
            <a:avLst/>
          </a:prstGeom>
          <a:noFill/>
        </p:spPr>
      </p:pic>
      <p:pic>
        <p:nvPicPr>
          <p:cNvPr id="5" name="Picture 2" descr="C:\Users\hp\Desktop\мой ашык сабак\Cymera2\CYMERA_20150127_220513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087" y="2005806"/>
            <a:ext cx="5457825" cy="371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Users\hp\Desktop\мой ашык сабак\Cymera2\CYMERA_20150127_210318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3923928" cy="2016224"/>
          </a:xfrm>
          <a:prstGeom prst="rect">
            <a:avLst/>
          </a:prstGeom>
          <a:noFill/>
        </p:spPr>
      </p:pic>
      <p:pic>
        <p:nvPicPr>
          <p:cNvPr id="5" name="Picture 6" descr="C:\Users\hp\Desktop\мой ашык сабак\Cymera2\CYMERA_20150127_214359 —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4010" y="260648"/>
            <a:ext cx="2518350" cy="1440160"/>
          </a:xfrm>
          <a:prstGeom prst="rect">
            <a:avLst/>
          </a:prstGeom>
          <a:noFill/>
        </p:spPr>
      </p:pic>
      <p:pic>
        <p:nvPicPr>
          <p:cNvPr id="6" name="Picture 3" descr="C:\Users\hp\Desktop\мой ашык сабак\Cymera2\CYMERA_20150127_205827 —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92897"/>
            <a:ext cx="2880320" cy="3096344"/>
          </a:xfrm>
          <a:prstGeom prst="rect">
            <a:avLst/>
          </a:prstGeom>
          <a:noFill/>
        </p:spPr>
      </p:pic>
      <p:pic>
        <p:nvPicPr>
          <p:cNvPr id="2050" name="Picture 2" descr="CYMERA_20150128_04365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700808"/>
            <a:ext cx="3563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New words</a:t>
            </a: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Жаңа сөздермен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kk-KZ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жұмыс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2" action="ppaction://hlinkfile"/>
              </a:rPr>
              <a:t>English in Mind 2.lnk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136904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block of flats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detached house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semi-detached house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caravan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cottage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terraced house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housing estate</a:t>
            </a:r>
          </a:p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</a:rPr>
              <a:t>A bungalow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128" y="1988840"/>
            <a:ext cx="2952328" cy="4032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chimney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garden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garage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gate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fence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TV aerial</a:t>
            </a: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Stairs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4704"/>
            <a:ext cx="5695528" cy="555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394472" cy="438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988840"/>
            <a:ext cx="49685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142</Words>
  <Application>Microsoft Office PowerPoint</Application>
  <PresentationFormat>Экран (4:3)</PresentationFormat>
  <Paragraphs>66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WELCOME TO OUR LESSON!</vt:lpstr>
      <vt:lpstr>Organisation  moment</vt:lpstr>
      <vt:lpstr> LET’S PLAY A GAME MY VOCABULARY MEMORY</vt:lpstr>
      <vt:lpstr>NEW LESSON THEME: HOMES </vt:lpstr>
      <vt:lpstr>LET’S DIVIDE INTO GROUPS ТОПҚА БӨЛІНУ</vt:lpstr>
      <vt:lpstr>Слайд 6</vt:lpstr>
      <vt:lpstr>New words  Жаңа сөздермен жұмыс English in Mind 2.lnk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Let’s work with the Student’s book book  In which picture can you see these things?   Exercise 4 b page 62 English in Mind 2.lnk</vt:lpstr>
      <vt:lpstr>Listen and click on the correct pictures  exercise   homes 1    English in Mind 2.lnk  Complete the sentences. The first letter of each missing word is given  exercise   homes 2 English in Mind 2.lnk </vt:lpstr>
      <vt:lpstr>GRAMMAR Too many,too much,enough</vt:lpstr>
      <vt:lpstr>Слайд 23</vt:lpstr>
      <vt:lpstr>Слайд 24</vt:lpstr>
      <vt:lpstr>Слайд 25</vt:lpstr>
      <vt:lpstr>Слайд 26</vt:lpstr>
      <vt:lpstr>Слайд 27</vt:lpstr>
      <vt:lpstr>Слайд 28</vt:lpstr>
      <vt:lpstr>GRAMMAR Too many,too much,enough Complete the chart with these words</vt:lpstr>
      <vt:lpstr>Слайд 30</vt:lpstr>
      <vt:lpstr>Слайд 31</vt:lpstr>
      <vt:lpstr>Слайд 32</vt:lpstr>
      <vt:lpstr>Слайд 33</vt:lpstr>
      <vt:lpstr>Слайд 34</vt:lpstr>
      <vt:lpstr> GRAMMAR Task 3  Too many,too much,enough</vt:lpstr>
      <vt:lpstr>HOMETASK EXERCISE 2 F,9 PAGE 61</vt:lpstr>
      <vt:lpstr>REFLECTION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hp</dc:creator>
  <cp:lastModifiedBy>hp</cp:lastModifiedBy>
  <cp:revision>31</cp:revision>
  <dcterms:created xsi:type="dcterms:W3CDTF">2015-01-27T19:22:36Z</dcterms:created>
  <dcterms:modified xsi:type="dcterms:W3CDTF">2015-01-28T07:34:28Z</dcterms:modified>
</cp:coreProperties>
</file>