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56" r:id="rId4"/>
    <p:sldId id="258" r:id="rId5"/>
    <p:sldId id="261" r:id="rId6"/>
    <p:sldId id="259" r:id="rId7"/>
    <p:sldId id="264" r:id="rId8"/>
    <p:sldId id="263" r:id="rId9"/>
    <p:sldId id="262" r:id="rId10"/>
    <p:sldId id="266" r:id="rId11"/>
    <p:sldId id="267" r:id="rId12"/>
    <p:sldId id="265" r:id="rId13"/>
    <p:sldId id="268" r:id="rId14"/>
    <p:sldId id="270" r:id="rId15"/>
    <p:sldId id="269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80" r:id="rId25"/>
    <p:sldId id="279" r:id="rId26"/>
    <p:sldId id="281" r:id="rId27"/>
    <p:sldId id="286" r:id="rId28"/>
    <p:sldId id="285" r:id="rId29"/>
    <p:sldId id="284" r:id="rId30"/>
    <p:sldId id="283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660033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6EDE-9419-4E87-AF25-46E0591FB36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CA2FD-2054-42C2-8096-E2CA1D4A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A2FD-2054-42C2-8096-E2CA1D4A07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C756-332B-4D0C-B86D-349359F9AC3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F41E-BBDD-46F7-BE5A-413B89610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4/01/SHablon-dlya-prezentatsii-raskritaya-kni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91683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И прекрасна и сильна математики страна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ГБОУ « Специальная школа – интернат г. Грязи»</a:t>
            </a:r>
            <a:endParaRPr lang="ru-RU" sz="24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445224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Подготовила : Т.А.Минакова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9/Zelenaya-planeta-Zemlya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" y="18002"/>
            <a:ext cx="8868476" cy="6651358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11760" y="387902"/>
            <a:ext cx="6336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Представление жюри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Рисунок 10" descr="http://go4.imgsmail.ru/imgpreview?key=http%3A%2F%2Fupload.wikimedia.org%2Fwikipedia%2Fcommons%2Fthumb%2F2%2F23%2FMikhail_Lomonosov_%281757%29.jpg%2F250px-Mikhail_Lomonosov_%281757%29.jpg&amp;mb=wikipedia_preview_001&amp;w=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1000125"/>
            <a:ext cx="581025" cy="795338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 rot="21229064">
            <a:off x="373578" y="2034515"/>
            <a:ext cx="82321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Чтоб игра пошла , как надо</a:t>
            </a:r>
            <a:b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 жюри представить рада: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5" y="0"/>
            <a:ext cx="8796469" cy="6597352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Рисунок 13" descr="http://s4.picage.ru/y2015/03-22/11928/4961230-thum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1152128" cy="1626534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611286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Тот, что справа - Ломоносов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Математик и философ.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http://go4.imgsmail.ru/imgpreview?key=http%3A%2F%2Fupload.wikimedia.org%2Fwikipedia%2Fcommons%2Fthumb%2F2%2F23%2FMikhail_Lomonosov_%281757%29.jpg%2F250px-Mikhail_Lomonosov_%281757%29.jpg&amp;mb=wikipedia_preview_001&amp;w=1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12241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Рисунок 16" descr="http://ic.pics.livejournal.com/eho_2013/59946590/997337/997337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77072"/>
            <a:ext cx="1512168" cy="1872208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 rot="21221008">
            <a:off x="2267744" y="2412021"/>
            <a:ext cx="4176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Лобачевский слева здесь,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Гордость русская и честь.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365104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Третья им как раз под стать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Софьей Ковалевской звать.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food/shablony-dlya-prezentaziy-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0" y="153524"/>
            <a:ext cx="8783792" cy="6587844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 rot="21138805">
            <a:off x="1883584" y="1547399"/>
            <a:ext cx="61206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Вопросы 1 команде: 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спех, бизнес, рос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75856" y="422452"/>
            <a:ext cx="532859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Наименьшее, натуральное число.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найти неизвестный делитель?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равна одна четвёртая часть часа?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Шла старуха в Москву, а навстречу ей три старика. Сколько человек шло в Москву?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Может ли при делении получиться ноль?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раз в году встаёт солнце? Как называется верхняя часть дроби?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прямоугольника отрезали один угол. Сколько углов осталось?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Петух весит на одной ноге 4кг. Сколько весит петух на двух ногах?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Прибор для измерения углов?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сотая часть числа?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результат сложения?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Может ли быть в треугольнике два тупых угла?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равна сумма смежных углов?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Почему в поезде стоп-кран красного цвета, а в самолёте синего?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1/Abstr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06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160078">
            <a:off x="2252496" y="1868961"/>
            <a:ext cx="6432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Вопросы 2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команде: 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математике &quot;Геометрические фигур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678"/>
            <a:ext cx="8712968" cy="661069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31640" y="641363"/>
            <a:ext cx="734481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Назовите формулу площади прямоугольника со сторонами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и 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найти неизвестное делимое?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Может ли при умножении получиться ноль (Да)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результат вычитания? (Разность)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Бежала тройка лошадей. Каждая пробежала 5км. Сколько км проехал ямщик? (5км.)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равен 1пуд? (16 кг)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Назовите самое маленькое двузначное число. (10)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нижняя часть числа? (Знаменатель)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дереве сидело 6 птиц. Охотник выстрелил и сбил одну птицу. Сколько птиц осталось на дереве? (Ни одной)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Найдите четверть от ста. (25)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Назовите прибор для построения окружности? (Циркуль)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равна сумма углов тупоугольного треугольника? (180)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лет спал Илья Муромец? (33)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двух руках 10 пальцев. Сколько пальцев на 10 руках? (50)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Третий месяц летних каникул? (Август)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ppl.zp.ua/lounge/images/shablony-prezentatsiy-powerpoint-pedsovet-150109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 rot="21211722">
            <a:off x="1029676" y="2020087"/>
            <a:ext cx="5688632" cy="1898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"Прошлое"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-backgrounds.net/wp-content/uploads/2012/11/Notice-Announcement-Paper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339752" y="1027188"/>
            <a:ext cx="6192688" cy="4822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1.Назовите первую женщину – математика, которая писала стихи, повести и пьесы. (Софья Ковалевская)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2.Какие книги написал профессор математики Чарльз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Латуидж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Доджсос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он же Льюис Кэрролл? ("Алиса в стране Чудес", "В Зазеркалье")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3.Кому принадлежат эти строки: "Математику уже затем учить надо, что она ум в порядок приводит"? (Ломоносову)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4.Немецкий ученый, которого называют " королем математики". (Гаусс)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5.Назовите науку о числах. (Арифметика)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6.В какой области наук не присуждают Нобелевскую премию? (Математика)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7.Как назывались древние счеты у греков и римлян? (Абак)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8.Что произнес Архимед, выскакивая из ванны? (Эврика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186404">
            <a:off x="107505" y="228238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145/31000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 rot="20888936">
            <a:off x="2504806" y="844208"/>
            <a:ext cx="6048672" cy="1898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"Логогрифы"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77/02546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427769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Предлогом стоит в моем начале,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конце же – загородный дом.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целое мы все решали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у доски, и за столом.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75856" y="1080180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Игра – в ней лошади нужны,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 игре проступок пристегни.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называй, дружочек, смело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То, что давно уже не цело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 rot="21161999">
            <a:off x="4572000" y="2621596"/>
            <a:ext cx="3960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Первый можно завязать,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галстук папин взять.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второй, словарь листая,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Мера скорости морская.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 rot="21241241">
            <a:off x="814614" y="2539749"/>
            <a:ext cx="29523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Две ноты – два слога,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слово – одно,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меру длины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Означает оно.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691680" y="4041095"/>
            <a:ext cx="3888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Первое – летом, весной выпадает,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Льдинками все то , в садах побивает.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Ну, а второе – мужчин украшенье,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Нету у многих его, к сожаленью.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вот все вместе – то мера углов,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Температуры горячих голов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rot="21061162">
            <a:off x="5292080" y="4622991"/>
            <a:ext cx="3851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Вначале – двойка. Далее – мужчина,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Высокого он титула и чина.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слово целиком – обозначенье,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Дробящее на дозы обученье.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-box.ru/images/stories/food/shablony-dlya-prezentaziy-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0" y="0"/>
            <a:ext cx="8783792" cy="6741368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573932"/>
            <a:ext cx="79928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формирование устойчивого интереса у учащихся к изучению предмета математики;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создание условий для практического применения приобретенных знаний, умений и навыков по математике;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расширение границ познания учащихся по истории математики и о математиках;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помощь в организации разумного досуга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развитие индивидуальных творческих способностей учащихся, упрочение контактов среди учащихся школы по вертикали (среднего и старшего звеньев обучения) на основе доброжелательных отношений, взаимовыручки и взаимопонимания.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60648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Задачи мероприятия:</a:t>
            </a:r>
            <a:r>
              <a:rPr lang="ru-RU" sz="2800" i="1" dirty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ngofwallpapers.com/background-powerpoint/background-powerpoint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6" y="2420888"/>
          <a:ext cx="8568952" cy="2001010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1000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Б 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Д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Е 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К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Н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0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 14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c7494ac99313c01b58337eaaff7bbec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837" y="-44910"/>
            <a:ext cx="9189837" cy="6902910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cc7494ac99313c01b58337eaaff7bbec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63" y="107490"/>
            <a:ext cx="9189837" cy="690291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2742" y="1890141"/>
          <a:ext cx="5898515" cy="3568446"/>
        </p:xfrm>
        <a:graphic>
          <a:graphicData uri="http://schemas.openxmlformats.org/drawingml/2006/table">
            <a:tbl>
              <a:tblPr/>
              <a:tblGrid>
                <a:gridCol w="1969770"/>
                <a:gridCol w="1515745"/>
                <a:gridCol w="2413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 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5 </a:t>
                      </a: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2800" b="1" dirty="0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7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800" b="1" dirty="0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984806"/>
                          </a:solidFill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800" b="1">
                          <a:solidFill>
                            <a:srgbClr val="984806"/>
                          </a:solidFill>
                          <a:latin typeface="Arial"/>
                          <a:ea typeface="Calibri"/>
                          <a:cs typeface="Times New Roman"/>
                        </a:rPr>
                        <a:t> 10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 11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14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13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2800" b="1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800" b="1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9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 13 5 1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8 7 14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10 12 5 1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9 12 5 8 1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2800" b="1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 13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800" b="1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2 1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12 </a:t>
                      </a: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8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 3 </a:t>
                      </a:r>
                      <a:r>
                        <a:rPr lang="ru-RU" sz="2800" b="1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ru-RU" sz="2800" b="1" dirty="0">
                          <a:solidFill>
                            <a:srgbClr val="990099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templates.com/backgrounds/ginger-berger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420888"/>
            <a:ext cx="6516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планиметрия</a:t>
            </a:r>
            <a:endParaRPr lang="ru-RU" sz="6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wallpapersafari.com/46/43/Dh2tB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 rot="21097276">
            <a:off x="574808" y="2041918"/>
            <a:ext cx="7704856" cy="1898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"Архитекторы"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fr/17/337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Matem Vneklass  game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56084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54.ru/sites/default/files/userfiles/image/oblozhka_dlya_portfol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339752" y="1731171"/>
            <a:ext cx="33123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Сейчас вам предстоит из известного слова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ПЛАНИМЕТРИЯ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составить новые слова.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udylesson.net/wp-content/uploads/2014/10/Snimok-ehkrana-ot-2014-10-30-171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742" y="0"/>
            <a:ext cx="9335742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3648" y="525345"/>
            <a:ext cx="64087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Непал, Немая ,  Налим, Налет  ,  Митя  ,  Мир Минерал   Мина Миля  Милан Мила   Метрия Метр Метла  Метил Метан  Мерин Мера Меняла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Мент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Мел Мая   Материя    Март Марля   Мария   Мантия Мания  Манер Маляр   Литр Лира Липина   Липа   Линия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Лимит   Лиепая   Лера Лепта Лепра Леня Лента Лена Лен Италия   Ирина Иран Имя Империя Империал Артем Армения я Аня Антип Нил Ампер  Партия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templates.com/backgrounds/ginger-berger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51720" y="452496"/>
            <a:ext cx="3168352" cy="115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"Умники"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95736" y="4325629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 Меньше в десять раз, чем метр,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Всем известно –  ...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13285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Сколько ног всего плясали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Целый день на карнавале: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Осьминог, жираф, свинья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еще, вприсядку, я? </a:t>
            </a:r>
            <a:endParaRPr lang="ru-RU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nk-88.com/data_images/579d28032f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321914">
            <a:off x="665967" y="1522677"/>
            <a:ext cx="8190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Monotype Corsiva" pitchFamily="66" charset="0"/>
              </a:rPr>
              <a:t>Конкурс </a:t>
            </a:r>
            <a:endParaRPr lang="ru-RU" sz="9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с </a:t>
            </a:r>
            <a:r>
              <a:rPr lang="ru-RU" sz="9600" b="1" dirty="0">
                <a:solidFill>
                  <a:srgbClr val="FF0000"/>
                </a:solidFill>
                <a:latin typeface="Monotype Corsiva" pitchFamily="66" charset="0"/>
              </a:rPr>
              <a:t>болельщиками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ptforschool.ru/fony/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-340186"/>
            <a:ext cx="8712968" cy="72230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1.Предмет для демонстрации симметрии.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2.Цифровой знак, обозначающий отсутствие величины.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3.Чему равен вес соли, которую надо съесть, чтобы хорошо узнать человека?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4.Третья степень числа.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5Приплюснутый круг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6.Заменитель числа 1 при счёте.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Между плюсом и минусом.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8.Единица измерения углов.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.Дуэт в кубе.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10.Этим математическим способом размножаются простейшие организмы.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11.Нахождение неизвестного.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12.Единица со свитой из шести нулей.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13Эту неотъемлемую часть геометрической фигуры можно превратить в полезное ископаемое при помощи мягкого знака.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14Что такое жидкий килограмм?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chportal.ru/_ld/529/70746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6" y="0"/>
            <a:ext cx="9096944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816534"/>
            <a:ext cx="7092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спорилось нужное дело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в жизни не знать неудач,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в поход отправляемся смело,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мир загадок и сложных задач.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беда, что идти далеко,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боимся, что путь будет труден,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Достижения крупные людям,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Никогда не давались легко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fs00.infourok.ru/images/doc/242/216593/5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математике &quot;Геометрические фигур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678"/>
            <a:ext cx="8712968" cy="6610690"/>
          </a:xfrm>
          <a:prstGeom prst="rect">
            <a:avLst/>
          </a:prstGeom>
          <a:noFill/>
        </p:spPr>
      </p:pic>
      <p:pic>
        <p:nvPicPr>
          <p:cNvPr id="3" name="Рисунок 2" descr="http://go1.imgsmail.ru/imgpreview?key=http%3A%2F%2Fupload.wikimedia.org%2Fwikipedia%2Fcommons%2Fthumb%2Fc%2Fce%2FJohan_amos_comenius_1592-1671.jpg%2F267px-Johan_amos_comenius_1592-1671.jpg&amp;mb=wikipedia_preview_001&amp;w=1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1714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355976" y="1499049"/>
            <a:ext cx="41764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Ян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Амос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Каменский сказал: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«Считай несчастным тот день или тот час,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котором, ты не усвоил ничего, ничего не прибавил к своему образованию»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ppl.zp.ua/lounge/images/shablony-prezentatsiy-powerpoint-pedsovet-150109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828"/>
            <a:ext cx="9144000" cy="6720172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3568" y="4322141"/>
            <a:ext cx="8460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Вот команда 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«Треугольник»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8433" name="Рисунок 1" descr="http://mysticalnumbers.com/wp-content/uploads/2012/06/Valknut-Symbol-triquetra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"/>
            <a:ext cx="4104456" cy="4158104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552" y="4946430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 узнает каждый школьник,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Будут им, сказать хочу,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 задачи плечу!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ngofwallpapers.com/background-powerpoint/background-powerpoint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23728" y="2791969"/>
            <a:ext cx="626469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 команду номер два,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Разошлась уже молва.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Называется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«Квадрат»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Им любой ученый рад!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fr/17/337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19" y="-63389"/>
            <a:ext cx="9312019" cy="6921389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 rot="21154785">
            <a:off x="1154274" y="1123352"/>
            <a:ext cx="73420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Представление команд 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vets.net/photos/uploads/120/2115347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03648" y="239315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Вас приветствует команда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«Квадраты».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Готовы бой принять мы смело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свой девиз мы дарим Вам: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Считать, решать умеем все мы,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Но, а победу – только нам!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vets.net/photos/uploads/120/2115347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 rot="21067333">
            <a:off x="323528" y="1360085"/>
            <a:ext cx="69847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  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Наши мысли так легки,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зовут нас –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Треугольники.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Есть девиз у нас –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Защищай любимый класс.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Наше мнение таково –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Один за всех и все за одного!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1107</Words>
  <Application>Microsoft Office PowerPoint</Application>
  <PresentationFormat>Экран (4:3)</PresentationFormat>
  <Paragraphs>181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2016-11-30T21:37:05Z</dcterms:created>
  <dcterms:modified xsi:type="dcterms:W3CDTF">2016-12-01T10:06:47Z</dcterms:modified>
</cp:coreProperties>
</file>