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65B5B-193F-4E7F-A3FB-01BD13E1B10B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D2495-9AB8-45F0-B8B3-84BB564A28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203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65B5B-193F-4E7F-A3FB-01BD13E1B10B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D2495-9AB8-45F0-B8B3-84BB564A28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823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65B5B-193F-4E7F-A3FB-01BD13E1B10B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D2495-9AB8-45F0-B8B3-84BB564A28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718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65B5B-193F-4E7F-A3FB-01BD13E1B10B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D2495-9AB8-45F0-B8B3-84BB564A28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563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65B5B-193F-4E7F-A3FB-01BD13E1B10B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D2495-9AB8-45F0-B8B3-84BB564A28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877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65B5B-193F-4E7F-A3FB-01BD13E1B10B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D2495-9AB8-45F0-B8B3-84BB564A28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231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65B5B-193F-4E7F-A3FB-01BD13E1B10B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D2495-9AB8-45F0-B8B3-84BB564A28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801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65B5B-193F-4E7F-A3FB-01BD13E1B10B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D2495-9AB8-45F0-B8B3-84BB564A28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991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65B5B-193F-4E7F-A3FB-01BD13E1B10B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D2495-9AB8-45F0-B8B3-84BB564A28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633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65B5B-193F-4E7F-A3FB-01BD13E1B10B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D2495-9AB8-45F0-B8B3-84BB564A28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563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65B5B-193F-4E7F-A3FB-01BD13E1B10B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D2495-9AB8-45F0-B8B3-84BB564A28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144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65B5B-193F-4E7F-A3FB-01BD13E1B10B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D2495-9AB8-45F0-B8B3-84BB564A28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067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9197"/>
          </a:xfrm>
        </p:spPr>
        <p:txBody>
          <a:bodyPr/>
          <a:lstStyle/>
          <a:p>
            <a:pPr algn="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Читая рассказ, словно наяву любуешься мальчиками – каждый из них – характер, в каждом неповторимая душа.</a:t>
            </a:r>
            <a:b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Смольников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590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26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65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642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279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498513"/>
              </p:ext>
            </p:extLst>
          </p:nvPr>
        </p:nvGraphicFramePr>
        <p:xfrm>
          <a:off x="368491" y="365125"/>
          <a:ext cx="11109275" cy="15592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6077"/>
                <a:gridCol w="1362251"/>
                <a:gridCol w="1362251"/>
                <a:gridCol w="1563913"/>
                <a:gridCol w="1563913"/>
                <a:gridCol w="1838991"/>
                <a:gridCol w="2251879"/>
              </a:tblGrid>
              <a:tr h="1559209">
                <a:tc>
                  <a:txBody>
                    <a:bodyPr/>
                    <a:lstStyle/>
                    <a:p>
                      <a:pPr marL="71120" marR="711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120" marR="711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120" marR="711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120" marR="711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120" marR="711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120" marR="711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120" marR="711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694139"/>
              </p:ext>
            </p:extLst>
          </p:nvPr>
        </p:nvGraphicFramePr>
        <p:xfrm>
          <a:off x="464020" y="365127"/>
          <a:ext cx="10889780" cy="52430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25317"/>
                <a:gridCol w="1132036"/>
                <a:gridCol w="2770496"/>
                <a:gridCol w="2536614"/>
                <a:gridCol w="2225317"/>
              </a:tblGrid>
              <a:tr h="15319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Персонаж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Портрет</a:t>
                      </a:r>
                      <a:r>
                        <a:rPr lang="ru-RU" b="1" baseline="0" dirty="0" smtClean="0"/>
                        <a:t> 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Одежда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221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221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221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221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221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563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94732"/>
          </a:xfrm>
        </p:spPr>
        <p:txBody>
          <a:bodyPr/>
          <a:lstStyle/>
          <a:p>
            <a:r>
              <a:rPr lang="ru-RU" b="1" dirty="0"/>
              <a:t>   </a:t>
            </a:r>
            <a:r>
              <a:rPr lang="ru-RU" dirty="0"/>
              <a:t> В каждом портрете есть загадка. Мы чувствуем, что Тургенев словно бы зовет нас вглядываться и вдумываться, не останавливаясь на первом впечатлении. Автор с симпатией относится к детям. В изображении  Тургенева  это даровитые, способные дети.  Каждый из них отличается своим, особым характером.</a:t>
            </a:r>
          </a:p>
        </p:txBody>
      </p:sp>
    </p:spTree>
    <p:extLst>
      <p:ext uri="{BB962C8B-B14F-4D97-AF65-F5344CB8AC3E}">
        <p14:creationId xmlns:p14="http://schemas.microsoft.com/office/powerpoint/2010/main" val="272192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420" y="0"/>
            <a:ext cx="92351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894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90015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«</a:t>
            </a:r>
            <a:r>
              <a:rPr lang="ru-RU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Бежин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луг»: образы детей</a:t>
            </a:r>
            <a:b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составить характеристику героев.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51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842" y="272955"/>
            <a:ext cx="11395880" cy="626432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1.В какое время года происходят события, которое описано в рассказе И. С. Тургенева «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Бежин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луг».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лето в) зима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осень г)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весна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Скольких мальчиков встретил у костра охотник, герой рассказа И. С. Тургенева «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Бежин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луг»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четверых в) пятерых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шестерых г) семерых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674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58505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Самым старшим мальчиком был?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Илюша в) Павлуша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Федя г)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Костя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Какой истории не было в рассказах мальчиков?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о Бабе-яге в) о водяном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о лешем г) о русалке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335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785" y="232012"/>
            <a:ext cx="11559654" cy="6318913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Что готовили мальчики на костре?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уху в) кашу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картошку г) жарили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рыбу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Как звали сестру Вани?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Маруся в) Анюта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Дуняша г) Варвара</a:t>
            </a:r>
          </a:p>
        </p:txBody>
      </p:sp>
    </p:spTree>
    <p:extLst>
      <p:ext uri="{BB962C8B-B14F-4D97-AF65-F5344CB8AC3E}">
        <p14:creationId xmlns:p14="http://schemas.microsoft.com/office/powerpoint/2010/main" val="3201695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603" y="232012"/>
            <a:ext cx="11723427" cy="6455391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Кого на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орловщине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называют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казюли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домового в) червяков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маленького ребёнка г)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змей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Кто из мальчиков рассказывал историю про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Ермилу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Илюша в) Павлуша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Федя г) Костя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127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672" y="365125"/>
            <a:ext cx="10876128" cy="6035675"/>
          </a:xfrm>
        </p:spPr>
        <p:txBody>
          <a:bodyPr/>
          <a:lstStyle/>
          <a:p>
            <a:pPr algn="ctr"/>
            <a:r>
              <a:rPr lang="ru-RU" dirty="0"/>
              <a:t>    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Рассказ И. С. Тургенева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Бежин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луг» наполнен множеством деталей, красок и мелких оттенков, которые не затемняют целое, но помогают представить мир крестьянских мальчиков во всем его многообразии, в богатстве и скудости одновременно. </a:t>
            </a:r>
          </a:p>
        </p:txBody>
      </p:sp>
    </p:spTree>
    <p:extLst>
      <p:ext uri="{BB962C8B-B14F-4D97-AF65-F5344CB8AC3E}">
        <p14:creationId xmlns:p14="http://schemas.microsoft.com/office/powerpoint/2010/main" val="3878268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70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75</Words>
  <Application>Microsoft Office PowerPoint</Application>
  <PresentationFormat>Широкоэкранный</PresentationFormat>
  <Paragraphs>13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Читая рассказ, словно наяву любуешься мальчиками – каждый из них – характер, в каждом неповторимая душа. И Смольников</vt:lpstr>
      <vt:lpstr>Презентация PowerPoint</vt:lpstr>
      <vt:lpstr>Тема: «Бежин луг»: образы детей Цель: составить характеристику героев.</vt:lpstr>
      <vt:lpstr>1.В какое время года происходят события, которое описано в рассказе И. С. Тургенева «Бежин луг». а) лето в) зима б) осень г) весна  2. Скольких мальчиков встретил у костра охотник, герой рассказа И. С. Тургенева «Бежин луг»? а) четверых в) пятерых б) шестерых г) семерых </vt:lpstr>
      <vt:lpstr>3. Самым старшим мальчиком был? а) Илюша в) Павлуша б) Федя г) Костя  4. Какой истории не было в рассказах мальчиков? а) о Бабе-яге в) о водяном б) о лешем г) о русалке </vt:lpstr>
      <vt:lpstr>5. Что готовили мальчики на костре? а) уху в) кашу б) картошку г) жарили рыбу  6. Как звали сестру Вани? а) Маруся в) Анюта б) Дуняша г) Варвара</vt:lpstr>
      <vt:lpstr>7. Кого на орловщине называют казюли? а) домового в) червяков б) маленького ребёнка г) змей  8. Кто из мальчиков рассказывал историю про Ермилу? а) Илюша в) Павлуша б) Федя г) Костя </vt:lpstr>
      <vt:lpstr>      Рассказ И. С. Тургенева «Бежин луг» наполнен множеством деталей, красок и мелких оттенков, которые не затемняют целое, но помогают представить мир крестьянских мальчиков во всем его многообразии, в богатстве и скудости одновременно.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    В каждом портрете есть загадка. Мы чувствуем, что Тургенев словно бы зовет нас вглядываться и вдумываться, не останавливаясь на первом впечатлении. Автор с симпатией относится к детям. В изображении  Тургенева  это даровитые, способные дети.  Каждый из них отличается своим, особым характером.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Читая рассказ, словно наяву любуешься мальчиками – каждый из них – характер, в каждом неповторимая душа. И Смольников</dc:title>
  <dc:creator>1</dc:creator>
  <cp:lastModifiedBy>1</cp:lastModifiedBy>
  <cp:revision>13</cp:revision>
  <dcterms:created xsi:type="dcterms:W3CDTF">2016-11-29T06:10:34Z</dcterms:created>
  <dcterms:modified xsi:type="dcterms:W3CDTF">2016-11-29T08:12:31Z</dcterms:modified>
</cp:coreProperties>
</file>