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88" r:id="rId2"/>
    <p:sldId id="303" r:id="rId3"/>
    <p:sldId id="259" r:id="rId4"/>
    <p:sldId id="260" r:id="rId5"/>
    <p:sldId id="264" r:id="rId6"/>
    <p:sldId id="267" r:id="rId7"/>
    <p:sldId id="268" r:id="rId8"/>
    <p:sldId id="269" r:id="rId9"/>
    <p:sldId id="278" r:id="rId10"/>
    <p:sldId id="276" r:id="rId11"/>
    <p:sldId id="273" r:id="rId12"/>
    <p:sldId id="275" r:id="rId13"/>
    <p:sldId id="389" r:id="rId14"/>
    <p:sldId id="284" r:id="rId15"/>
    <p:sldId id="285" r:id="rId16"/>
    <p:sldId id="286" r:id="rId17"/>
    <p:sldId id="287" r:id="rId18"/>
    <p:sldId id="290" r:id="rId19"/>
    <p:sldId id="291" r:id="rId20"/>
    <p:sldId id="294" r:id="rId21"/>
    <p:sldId id="293" r:id="rId22"/>
    <p:sldId id="296" r:id="rId23"/>
    <p:sldId id="344" r:id="rId24"/>
    <p:sldId id="369" r:id="rId25"/>
    <p:sldId id="383" r:id="rId26"/>
    <p:sldId id="386" r:id="rId27"/>
    <p:sldId id="315" r:id="rId28"/>
    <p:sldId id="319" r:id="rId29"/>
    <p:sldId id="332" r:id="rId30"/>
    <p:sldId id="345" r:id="rId31"/>
    <p:sldId id="313" r:id="rId32"/>
    <p:sldId id="346" r:id="rId33"/>
    <p:sldId id="361" r:id="rId34"/>
    <p:sldId id="368" r:id="rId35"/>
    <p:sldId id="382" r:id="rId36"/>
    <p:sldId id="384" r:id="rId37"/>
    <p:sldId id="385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9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280B-D462-4C3C-96F7-81A59FE4AD8C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FDECF-3BAD-4144-9118-B2E32FC7BB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41031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949EB-DE2F-44E7-84A1-D5979BD7A81B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E0EE4-2143-4EE1-9B73-0C1D614296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19206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6956D-A10B-41BE-9624-0DA40FF2C34E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75012-F748-4ECD-9906-9D086AD503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5882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F4369-E7DC-4B9D-B1FE-56322D939733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61823-5E08-4C1C-AC3F-547AD20280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19196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F1D43-9200-4519-8973-2CA161F43555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AD68C-14BF-4EBD-8D31-89385053B7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389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20455-1D8A-4532-8778-A1084EF71597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88C8E-5B55-4D77-AC91-B5C7402EED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60174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76F4F-DE20-40BF-9E18-D445F1535498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E362D-5586-451C-A7D2-284BDA96D2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778773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E4283-8495-434F-BD60-7865BF9F2DF8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077EF-42E3-4531-9AC2-EFF5B60AC2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71631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0E2CD-C926-404E-9E72-CE0CB1423FA6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AB750-E0AD-4754-A8A9-8DF07920CA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90390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E5973-883B-4939-A23C-B5F5B1DA3BAB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E7C7B-59F7-4544-A90B-BF4364315D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097452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81CDA-5820-458F-9F4B-543ACCE0DFA5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C0600-6CDF-4205-A6C8-B285B71D7F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94124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4C684B6-9225-462A-94B9-56938AFFDB3D}" type="datetimeFigureOut">
              <a:rPr lang="ru-RU"/>
              <a:pPr>
                <a:defRPr/>
              </a:pPr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BAA37E2-D0F8-474A-95DF-B296B5B5F7C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1;&#1080;&#1089;&#1082;&#1080;%20&#1074;%20&#1075;&#1086;&#1076;&#1099;%20&#1074;&#1086;&#1081;&#1085;&#1099;\091%20&#1052;&#1072;&#1088;&#1082;%20&#1041;&#1077;&#1088;&#1085;&#1077;&#1089;%20-%20&#1046;&#1091;&#1088;&#1072;&#1074;&#1083;&#1080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3;&#1072;&#1090;&#1091;&#1089;&#1080;&#1095;&#1082;&#1072;\Desktop\Neizvesten_-_Fon_na_voennyj_(xMusic.me).mp3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3;&#1072;&#1090;&#1091;&#1089;&#1080;&#1095;&#1082;&#1072;\Desktop\Minuta_molchaniya_-_9_maya_(xMusic.me).mp3" TargetMode="Externa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3;&#1072;&#1090;&#1091;&#1089;&#1080;&#1095;&#1082;&#1072;\Desktop\&#1044;&#1077;&#1090;&#1080;_&#1079;&#1077;&#1084;&#1083;&#1080;_-_&#1052;&#1080;&#1088;_&#1073;&#1077;&#1079;_&#1074;&#1086;&#1081;&#1085;&#1099;_(-).mp3" TargetMode="Externa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3;&#1072;&#1090;&#1091;&#1089;&#1080;&#1095;&#1082;&#1072;\Desktop\&#1060;&#1086;&#1085;%20&#8211;%20&#1076;&#1083;&#1103;%20&#1089;&#1090;&#1080;&#1093;&#1086;&#1074;%20(www.petamusic.ru).mp3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3;&#1072;&#1090;&#1091;&#1089;&#1080;&#1095;&#1082;&#1072;\Desktop\Neizvesten_-_Fon_na_voennyj_(xMusic.me)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3;&#1072;&#1090;&#1091;&#1089;&#1080;&#1095;&#1082;&#1072;\Desktop\&#1052;&#1091;&#1083;&#1100;&#1090;&#1080;&#1050;&#1077;&#1081;&#1089;%20-%20&#1054;%20&#1090;&#1086;&#1081;%20&#1074;&#1077;&#1089;&#1085;&#1077;%20(minus).mp3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im2-tub-ru.yandex.net/i?id=9b1964420acbe12886e932d9bb7027e8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12968" cy="6336704"/>
          </a:xfrm>
          <a:prstGeom prst="rect">
            <a:avLst/>
          </a:prstGeom>
          <a:noFill/>
        </p:spPr>
      </p:pic>
      <p:pic>
        <p:nvPicPr>
          <p:cNvPr id="4" name="091 Марк Бернес - Журавл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 descr="12972_12318360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3999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Паромная переправа</a:t>
            </a:r>
          </a:p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через реку Дон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age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52355" y="0"/>
            <a:ext cx="723929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5 - 6 июля 1942 года 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Image0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6877050" y="6237288"/>
            <a:ext cx="151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/>
              <a:t>Колыбелка  </a:t>
            </a:r>
            <a:r>
              <a:rPr lang="ru-RU" altLang="ru-RU"/>
              <a:t>            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4911725" y="6021388"/>
            <a:ext cx="151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Петровское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5559425" y="4724400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Щучье</a:t>
            </a: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2824163" y="5465763"/>
            <a:ext cx="1284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Ковалёво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4264025" y="5516563"/>
            <a:ext cx="1662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Коломыцево</a:t>
            </a:r>
          </a:p>
        </p:txBody>
      </p:sp>
      <p:sp>
        <p:nvSpPr>
          <p:cNvPr id="14344" name="Text Box 10"/>
          <p:cNvSpPr txBox="1">
            <a:spLocks noChangeArrowheads="1"/>
          </p:cNvSpPr>
          <p:nvPr/>
        </p:nvSpPr>
        <p:spPr bwMode="auto">
          <a:xfrm>
            <a:off x="4119563" y="4529138"/>
            <a:ext cx="1292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Залужное</a:t>
            </a:r>
          </a:p>
        </p:txBody>
      </p:sp>
      <p:sp>
        <p:nvSpPr>
          <p:cNvPr id="14345" name="Text Box 11"/>
          <p:cNvSpPr txBox="1">
            <a:spLocks noChangeArrowheads="1"/>
          </p:cNvSpPr>
          <p:nvPr/>
        </p:nvSpPr>
        <p:spPr bwMode="auto">
          <a:xfrm>
            <a:off x="3327400" y="4529138"/>
            <a:ext cx="868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Лиски</a:t>
            </a:r>
          </a:p>
        </p:txBody>
      </p:sp>
      <p:sp>
        <p:nvSpPr>
          <p:cNvPr id="14346" name="Text Box 12"/>
          <p:cNvSpPr txBox="1">
            <a:spLocks noChangeArrowheads="1"/>
          </p:cNvSpPr>
          <p:nvPr/>
        </p:nvSpPr>
        <p:spPr bwMode="auto">
          <a:xfrm>
            <a:off x="3563938" y="5897563"/>
            <a:ext cx="1409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Попасное</a:t>
            </a:r>
          </a:p>
        </p:txBody>
      </p:sp>
      <p:sp>
        <p:nvSpPr>
          <p:cNvPr id="14347" name="Text Box 13"/>
          <p:cNvSpPr txBox="1">
            <a:spLocks noChangeArrowheads="1"/>
          </p:cNvSpPr>
          <p:nvPr/>
        </p:nvSpPr>
        <p:spPr bwMode="auto">
          <a:xfrm>
            <a:off x="0" y="1720850"/>
            <a:ext cx="1979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Селявное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29188" y="142875"/>
            <a:ext cx="421481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222197" y="0"/>
            <a:ext cx="9588395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В оккупации  крупные села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erevodika.ru/upload/iblock/890/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824536" cy="3960440"/>
          </a:xfrm>
          <a:prstGeom prst="rect">
            <a:avLst/>
          </a:prstGeom>
          <a:noFill/>
        </p:spPr>
      </p:pic>
      <p:pic>
        <p:nvPicPr>
          <p:cNvPr id="1028" name="Picture 4" descr="https://im2-tub-ru.yandex.net/i?id=f686f4f4c7308c1da24f1d810eaf99c1&amp;n=33&amp;h=215&amp;w=3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708920"/>
            <a:ext cx="5798075" cy="3920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Image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428736"/>
            <a:ext cx="3219450" cy="4518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8919" name="Picture 7" descr="Image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076613"/>
            <a:ext cx="3929090" cy="2781387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20" name="Picture 8" descr="Image00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14421"/>
            <a:ext cx="3071834" cy="4221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485" name="WordArt 6"/>
          <p:cNvSpPr>
            <a:spLocks noChangeArrowheads="1" noChangeShapeType="1" noTextEdit="1"/>
          </p:cNvSpPr>
          <p:nvPr/>
        </p:nvSpPr>
        <p:spPr bwMode="auto">
          <a:xfrm>
            <a:off x="1085850" y="285750"/>
            <a:ext cx="6486525" cy="1000125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46875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Лилия Федодеева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8"/>
          <p:cNvSpPr txBox="1">
            <a:spLocks noChangeArrowheads="1"/>
          </p:cNvSpPr>
          <p:nvPr/>
        </p:nvSpPr>
        <p:spPr bwMode="auto">
          <a:xfrm>
            <a:off x="5651500" y="5157788"/>
            <a:ext cx="3744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    </a:t>
            </a:r>
            <a:endParaRPr lang="ru-RU" altLang="ru-RU" b="1"/>
          </a:p>
        </p:txBody>
      </p:sp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3143250" y="357188"/>
            <a:ext cx="57864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00B050"/>
                </a:solidFill>
              </a:rPr>
              <a:t>14 раз ходила в разведку,</a:t>
            </a:r>
          </a:p>
          <a:p>
            <a:pPr algn="ctr" eaLnBrk="1" hangingPunct="1"/>
            <a:r>
              <a:rPr lang="ru-RU" altLang="ru-RU" sz="2800" b="1">
                <a:solidFill>
                  <a:srgbClr val="00B050"/>
                </a:solidFill>
              </a:rPr>
              <a:t>     28 раз переплывала Дон</a:t>
            </a:r>
          </a:p>
        </p:txBody>
      </p:sp>
      <p:pic>
        <p:nvPicPr>
          <p:cNvPr id="21508" name="Picture 11" descr="Image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4" name="Picture 12" descr="Image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75934" cy="41433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0" name="Text Box 13"/>
          <p:cNvSpPr txBox="1">
            <a:spLocks noChangeArrowheads="1"/>
          </p:cNvSpPr>
          <p:nvPr/>
        </p:nvSpPr>
        <p:spPr bwMode="auto">
          <a:xfrm>
            <a:off x="6659563" y="4724400"/>
            <a:ext cx="2665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/>
              <a:t>Петропавловка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0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57166"/>
            <a:ext cx="4649025" cy="58579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1" name="WordArt 2"/>
          <p:cNvSpPr>
            <a:spLocks noChangeArrowheads="1" noChangeShapeType="1" noTextEdit="1"/>
          </p:cNvSpPr>
          <p:nvPr/>
        </p:nvSpPr>
        <p:spPr bwMode="auto">
          <a:xfrm>
            <a:off x="1076325" y="214313"/>
            <a:ext cx="6638925" cy="1928812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ru-RU" sz="3600" kern="10" spc="720">
                <a:solidFill>
                  <a:srgbClr val="C0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9 августа 1942 года</a:t>
            </a:r>
          </a:p>
        </p:txBody>
      </p:sp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1143000" y="6215063"/>
            <a:ext cx="707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C00000"/>
                </a:solidFill>
              </a:rPr>
              <a:t>Место гибели Л. Федодеевой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PatWar84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3604761" cy="621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555" name="Rectangle 1"/>
          <p:cNvSpPr>
            <a:spLocks noChangeArrowheads="1"/>
          </p:cNvSpPr>
          <p:nvPr/>
        </p:nvSpPr>
        <p:spPr bwMode="auto">
          <a:xfrm rot="10800000" flipV="1">
            <a:off x="3929063" y="3579813"/>
            <a:ext cx="500062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002060"/>
                </a:solidFill>
                <a:cs typeface="Times New Roman" panose="02020603050405020304" pitchFamily="18" charset="0"/>
              </a:rPr>
              <a:t>Указом Президиума Верховного Совета СССР</a:t>
            </a:r>
          </a:p>
          <a:p>
            <a:pPr algn="ctr"/>
            <a:r>
              <a:rPr lang="ru-RU" altLang="ru-RU" sz="2400" b="1">
                <a:solidFill>
                  <a:srgbClr val="002060"/>
                </a:solidFill>
                <a:cs typeface="Times New Roman" panose="02020603050405020304" pitchFamily="18" charset="0"/>
              </a:rPr>
              <a:t> от 10 мая 1965 года </a:t>
            </a:r>
          </a:p>
          <a:p>
            <a:pPr algn="ctr"/>
            <a:r>
              <a:rPr lang="ru-RU" altLang="ru-RU" sz="2400" b="1">
                <a:solidFill>
                  <a:srgbClr val="002060"/>
                </a:solidFill>
                <a:cs typeface="Times New Roman" panose="02020603050405020304" pitchFamily="18" charset="0"/>
              </a:rPr>
              <a:t>Лилия Алексеевна Федодеева </a:t>
            </a:r>
          </a:p>
          <a:p>
            <a:pPr algn="ctr"/>
            <a:r>
              <a:rPr lang="ru-RU" altLang="ru-RU" sz="2400" b="1">
                <a:solidFill>
                  <a:srgbClr val="002060"/>
                </a:solidFill>
                <a:cs typeface="Times New Roman" panose="02020603050405020304" pitchFamily="18" charset="0"/>
              </a:rPr>
              <a:t>посмертно награждена </a:t>
            </a:r>
          </a:p>
          <a:p>
            <a:pPr algn="ctr"/>
            <a:r>
              <a:rPr lang="ru-RU" altLang="ru-RU" sz="2400" b="1">
                <a:solidFill>
                  <a:srgbClr val="002060"/>
                </a:solidFill>
                <a:cs typeface="Times New Roman" panose="02020603050405020304" pitchFamily="18" charset="0"/>
              </a:rPr>
              <a:t>орденом Отечественной войны </a:t>
            </a:r>
          </a:p>
          <a:p>
            <a:pPr algn="ctr"/>
            <a:r>
              <a:rPr lang="en-US" altLang="ru-RU" sz="2400" b="1">
                <a:solidFill>
                  <a:srgbClr val="002060"/>
                </a:solidFill>
                <a:cs typeface="Times New Roman" panose="02020603050405020304" pitchFamily="18" charset="0"/>
              </a:rPr>
              <a:t>II</a:t>
            </a:r>
            <a:r>
              <a:rPr lang="ru-RU" altLang="ru-RU" sz="2400" b="1">
                <a:solidFill>
                  <a:srgbClr val="002060"/>
                </a:solidFill>
                <a:cs typeface="Times New Roman" panose="02020603050405020304" pitchFamily="18" charset="0"/>
              </a:rPr>
              <a:t> степени. </a:t>
            </a:r>
            <a:endParaRPr lang="ru-RU" altLang="ru-RU" sz="2400" b="1">
              <a:solidFill>
                <a:srgbClr val="002060"/>
              </a:solidFill>
            </a:endParaRPr>
          </a:p>
        </p:txBody>
      </p:sp>
      <p:pic>
        <p:nvPicPr>
          <p:cNvPr id="4" name="Picture 8" descr="Image0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290"/>
            <a:ext cx="2428860" cy="33382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73036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285875"/>
            <a:ext cx="6467475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S73036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44806"/>
            <a:ext cx="8059413" cy="5613194"/>
          </a:xfrm>
          <a:prstGeom prst="rect">
            <a:avLst/>
          </a:prstGeom>
          <a:ln w="190500" cap="sq">
            <a:solidFill>
              <a:schemeClr val="accent6">
                <a:lumMod val="9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7893" name="WordArt 5"/>
          <p:cNvSpPr>
            <a:spLocks noChangeArrowheads="1" noChangeShapeType="1" noTextEdit="1"/>
          </p:cNvSpPr>
          <p:nvPr/>
        </p:nvSpPr>
        <p:spPr bwMode="auto">
          <a:xfrm>
            <a:off x="1000125" y="0"/>
            <a:ext cx="7072313" cy="157162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301"/>
              </a:avLst>
            </a:prstTxWarp>
          </a:bodyPr>
          <a:lstStyle/>
          <a:p>
            <a:pPr algn="ctr"/>
            <a:r>
              <a:rPr lang="ru-RU" sz="3600" b="1" kern="1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Улица Лилии Федодеевой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85813" y="0"/>
            <a:ext cx="72866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6628" name="WordArt 2"/>
          <p:cNvSpPr>
            <a:spLocks noChangeArrowheads="1" noChangeShapeType="1" noTextEdit="1"/>
          </p:cNvSpPr>
          <p:nvPr/>
        </p:nvSpPr>
        <p:spPr bwMode="auto">
          <a:xfrm>
            <a:off x="214313" y="0"/>
            <a:ext cx="8929687" cy="3781425"/>
          </a:xfrm>
          <a:prstGeom prst="rect">
            <a:avLst/>
          </a:prstGeom>
        </p:spPr>
        <p:txBody>
          <a:bodyPr wrap="none" fromWordArt="1">
            <a:prstTxWarp prst="textDeflateInflate">
              <a:avLst>
                <a:gd name="adj" fmla="val 28028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Речной порт</a:t>
            </a:r>
          </a:p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в годы войны</a:t>
            </a:r>
          </a:p>
        </p:txBody>
      </p:sp>
      <p:pic>
        <p:nvPicPr>
          <p:cNvPr id="5" name="Neizvesten_-_Fon_na_voennyj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WordArt 2"/>
          <p:cNvSpPr>
            <a:spLocks noChangeArrowheads="1" noChangeShapeType="1" noTextEdit="1"/>
          </p:cNvSpPr>
          <p:nvPr/>
        </p:nvSpPr>
        <p:spPr bwMode="auto">
          <a:xfrm>
            <a:off x="107504" y="0"/>
            <a:ext cx="8928992" cy="6165304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74</a:t>
            </a:r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года освобождения </a:t>
            </a:r>
          </a:p>
          <a:p>
            <a:pPr algn="ctr"/>
            <a:endParaRPr lang="ru-RU" sz="3600" i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6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Лискинского</a:t>
            </a:r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района</a:t>
            </a:r>
          </a:p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о</a:t>
            </a:r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т немецко-фашистских </a:t>
            </a:r>
          </a:p>
          <a:p>
            <a:pPr algn="ctr"/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захватчиков</a:t>
            </a:r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 descr="canalul_dunare_marea_neagr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Прямоугольник 3"/>
          <p:cNvSpPr>
            <a:spLocks noChangeArrowheads="1"/>
          </p:cNvSpPr>
          <p:nvPr/>
        </p:nvSpPr>
        <p:spPr bwMode="auto">
          <a:xfrm rot="10800000" flipV="1">
            <a:off x="500063" y="3970338"/>
            <a:ext cx="39290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. </a:t>
            </a:r>
            <a:r>
              <a:rPr lang="ru-RU" altLang="ru-RU" sz="2800">
                <a:solidFill>
                  <a:srgbClr val="FFFF00"/>
                </a:solidFill>
              </a:rPr>
              <a:t>На плавсредствах подвозился хлеб, фураж, сено и другие грузы для воинских частей. </a:t>
            </a:r>
          </a:p>
        </p:txBody>
      </p:sp>
      <p:pic>
        <p:nvPicPr>
          <p:cNvPr id="4" name="Рисунок 3" descr="f5defa7ff23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0886" y="0"/>
            <a:ext cx="9244886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7-200904101219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 descr="c8a77d815c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214438"/>
            <a:ext cx="5653088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147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71563"/>
            <a:ext cx="8778874" cy="5418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hoto-951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9144000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wolga_don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5"/>
            <a:ext cx="8786874" cy="56436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nepr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Изображение 079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84995" name="Picture 3" descr="Изображение 0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1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fs00.infourok.ru/images/doc/195/222558/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417065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Козлов Пётр Алексееви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2376264" cy="3312368"/>
          </a:xfrm>
          <a:prstGeom prst="rect">
            <a:avLst/>
          </a:prstGeom>
          <a:noFill/>
        </p:spPr>
      </p:pic>
      <p:pic>
        <p:nvPicPr>
          <p:cNvPr id="66564" name="Picture 4" descr="Мемориальная таблич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4320480" cy="2943225"/>
          </a:xfrm>
          <a:prstGeom prst="rect">
            <a:avLst/>
          </a:prstGeom>
          <a:noFill/>
        </p:spPr>
      </p:pic>
      <p:pic>
        <p:nvPicPr>
          <p:cNvPr id="66566" name="Picture 6" descr="Памятный камень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700808"/>
            <a:ext cx="3884290" cy="4953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59832" y="404664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Старший лейтенант - Пётр Козлов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068809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35" name="WordArt 3"/>
          <p:cNvSpPr>
            <a:spLocks noChangeArrowheads="1" noChangeShapeType="1" noTextEdit="1"/>
          </p:cNvSpPr>
          <p:nvPr/>
        </p:nvSpPr>
        <p:spPr bwMode="auto">
          <a:xfrm>
            <a:off x="214313" y="214313"/>
            <a:ext cx="8715375" cy="785812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Девушки - зенитчицы охраняют  г.  Лиски</a:t>
            </a:r>
          </a:p>
        </p:txBody>
      </p:sp>
      <p:pic>
        <p:nvPicPr>
          <p:cNvPr id="7" name="Рисунок 6" descr="3911392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670"/>
            <a:ext cx="9144000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7"/>
          <p:cNvSpPr txBox="1">
            <a:spLocks noChangeArrowheads="1"/>
          </p:cNvSpPr>
          <p:nvPr/>
        </p:nvSpPr>
        <p:spPr bwMode="auto">
          <a:xfrm>
            <a:off x="857250" y="3357563"/>
            <a:ext cx="764381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000">
              <a:solidFill>
                <a:srgbClr val="000099"/>
              </a:solidFill>
            </a:endParaRPr>
          </a:p>
          <a:p>
            <a:pPr algn="ctr" eaLnBrk="1" hangingPunct="1"/>
            <a:r>
              <a:rPr lang="ru-RU" altLang="ru-RU" sz="4800">
                <a:solidFill>
                  <a:srgbClr val="C00000"/>
                </a:solidFill>
              </a:rPr>
              <a:t>6 мая 1995 г. </a:t>
            </a:r>
          </a:p>
          <a:p>
            <a:pPr algn="ctr" eaLnBrk="1" hangingPunct="1"/>
            <a:r>
              <a:rPr lang="ru-RU" altLang="ru-RU" sz="2400">
                <a:solidFill>
                  <a:srgbClr val="000099"/>
                </a:solidFill>
              </a:rPr>
              <a:t>сюда был  перезахоронен</a:t>
            </a:r>
          </a:p>
          <a:p>
            <a:pPr algn="ctr" eaLnBrk="1" hangingPunct="1"/>
            <a:r>
              <a:rPr lang="ru-RU" altLang="ru-RU" sz="2400">
                <a:solidFill>
                  <a:srgbClr val="000099"/>
                </a:solidFill>
              </a:rPr>
              <a:t>прах 4-х девушек-зенитчиц, погибших при защите </a:t>
            </a:r>
          </a:p>
          <a:p>
            <a:pPr algn="ctr" eaLnBrk="1" hangingPunct="1"/>
            <a:r>
              <a:rPr lang="ru-RU" altLang="ru-RU" sz="2400">
                <a:solidFill>
                  <a:srgbClr val="000099"/>
                </a:solidFill>
              </a:rPr>
              <a:t>Лискинского железнодорожного</a:t>
            </a:r>
          </a:p>
          <a:p>
            <a:pPr algn="ctr" eaLnBrk="1" hangingPunct="1"/>
            <a:r>
              <a:rPr lang="ru-RU" altLang="ru-RU" sz="2400">
                <a:solidFill>
                  <a:srgbClr val="000099"/>
                </a:solidFill>
              </a:rPr>
              <a:t>узла в 1942 г.</a:t>
            </a:r>
          </a:p>
          <a:p>
            <a:pPr algn="ctr" eaLnBrk="1" hangingPunct="1"/>
            <a:endParaRPr lang="ru-RU" altLang="ru-RU" sz="2000">
              <a:solidFill>
                <a:srgbClr val="000099"/>
              </a:solidFill>
            </a:endParaRPr>
          </a:p>
        </p:txBody>
      </p:sp>
      <p:pic>
        <p:nvPicPr>
          <p:cNvPr id="8" name="Picture 5" descr="Image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786314" cy="3092823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6" descr="Image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4096" y="428604"/>
            <a:ext cx="4717640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73036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869" y="0"/>
            <a:ext cx="8854876" cy="6643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://www.ostrogozhsk.ru/news/admin/data/upimages/ostrosn_fi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176464" cy="5642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s://fs00.infourok.ru/images/doc/195/222558/img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312609" cy="5642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7304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1"/>
            <a:ext cx="9144000" cy="671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1816100" y="280988"/>
            <a:ext cx="5924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3200">
              <a:solidFill>
                <a:srgbClr val="FF9900"/>
              </a:solidFill>
              <a:latin typeface="Arial Black" panose="020B0A04020102020204" pitchFamily="34" charset="0"/>
            </a:endParaRPr>
          </a:p>
        </p:txBody>
      </p:sp>
      <p:sp>
        <p:nvSpPr>
          <p:cNvPr id="49156" name="WordArt 6"/>
          <p:cNvSpPr>
            <a:spLocks noChangeArrowheads="1" noChangeShapeType="1" noTextEdit="1"/>
          </p:cNvSpPr>
          <p:nvPr/>
        </p:nvSpPr>
        <p:spPr bwMode="auto">
          <a:xfrm>
            <a:off x="0" y="214313"/>
            <a:ext cx="9144000" cy="785812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8301"/>
              </a:avLst>
            </a:prstTxWarp>
          </a:bodyPr>
          <a:lstStyle/>
          <a:p>
            <a:pPr algn="ctr"/>
            <a:endParaRPr lang="ru-RU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9157" name="TextBox 8"/>
          <p:cNvSpPr txBox="1">
            <a:spLocks noChangeArrowheads="1"/>
          </p:cNvSpPr>
          <p:nvPr/>
        </p:nvSpPr>
        <p:spPr bwMode="auto">
          <a:xfrm>
            <a:off x="1143000" y="285750"/>
            <a:ext cx="7215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C00000"/>
                </a:solidFill>
              </a:rPr>
              <a:t>Героями не рождаются – героями становятся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Рисунок 2" descr="S73043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72500" cy="6429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2" name="Рисунок 3" descr="S730433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3965575"/>
            <a:ext cx="3857625" cy="2892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i="1"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 по праву можно назвать железнодорожным узлом – героем.</a:t>
            </a:r>
            <a:endParaRPr lang="ru-RU" altLang="ru-RU" sz="3200" b="1" i="1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 descr="1214737016_pa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6" descr="29_!2009_10_10-11_serov-liski-storozhevoe-voronezh_dkolesnikov_289_Storozhevoe_na_go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S730367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0"/>
            <a:ext cx="9072562" cy="6858000"/>
          </a:xfr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Изображение 09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8092" y="0"/>
            <a:ext cx="50006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786313" y="1767958"/>
            <a:ext cx="4214812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ru-RU" sz="2000" i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Вы в битве Родину спасли,</a:t>
            </a:r>
            <a:endParaRPr lang="ru-RU" sz="2000" dirty="0">
              <a:solidFill>
                <a:srgbClr val="C00000"/>
              </a:solidFill>
              <a:latin typeface="Arial" charset="0"/>
            </a:endParaRPr>
          </a:p>
          <a:p>
            <a:pPr algn="ctr" eaLnBrk="0" hangingPunct="0">
              <a:defRPr/>
            </a:pPr>
            <a:r>
              <a:rPr lang="ru-RU" sz="2000" i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Преодолели все преграды.</a:t>
            </a:r>
            <a:endParaRPr lang="ru-RU" sz="2000" dirty="0">
              <a:solidFill>
                <a:srgbClr val="C00000"/>
              </a:solidFill>
              <a:latin typeface="Arial" charset="0"/>
            </a:endParaRPr>
          </a:p>
          <a:p>
            <a:pPr algn="ctr" eaLnBrk="0" hangingPunct="0">
              <a:defRPr/>
            </a:pPr>
            <a:r>
              <a:rPr lang="ru-RU" sz="2000" i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Спасибо вам от всей земли,</a:t>
            </a:r>
            <a:endParaRPr lang="ru-RU" sz="2000" dirty="0">
              <a:solidFill>
                <a:srgbClr val="C00000"/>
              </a:solidFill>
              <a:latin typeface="Arial" charset="0"/>
            </a:endParaRPr>
          </a:p>
          <a:p>
            <a:pPr algn="ctr" eaLnBrk="0" hangingPunct="0">
              <a:defRPr/>
            </a:pPr>
            <a:r>
              <a:rPr lang="ru-RU" sz="2000" i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За все спасибо вам, солдаты.</a:t>
            </a:r>
            <a:endParaRPr lang="ru-RU" sz="2000" dirty="0">
              <a:solidFill>
                <a:srgbClr val="C00000"/>
              </a:solidFill>
              <a:latin typeface="Arial" charset="0"/>
            </a:endParaRPr>
          </a:p>
          <a:p>
            <a:pPr algn="ctr" eaLnBrk="0" hangingPunct="0">
              <a:defRPr/>
            </a:pPr>
            <a:r>
              <a:rPr lang="ru-RU" sz="2000" i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И в добрый час, счастливый час,</a:t>
            </a:r>
            <a:endParaRPr lang="ru-RU" sz="2000" dirty="0">
              <a:solidFill>
                <a:srgbClr val="C00000"/>
              </a:solidFill>
              <a:latin typeface="Arial" charset="0"/>
            </a:endParaRPr>
          </a:p>
          <a:p>
            <a:pPr algn="ctr" eaLnBrk="0" hangingPunct="0">
              <a:defRPr/>
            </a:pPr>
            <a:r>
              <a:rPr lang="ru-RU" sz="2000" i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В час мирного рассвета,</a:t>
            </a:r>
            <a:endParaRPr lang="ru-RU" sz="2000" dirty="0">
              <a:solidFill>
                <a:srgbClr val="C00000"/>
              </a:solidFill>
              <a:latin typeface="Arial" charset="0"/>
            </a:endParaRPr>
          </a:p>
          <a:p>
            <a:pPr algn="ctr" eaLnBrk="0" hangingPunct="0">
              <a:defRPr/>
            </a:pPr>
            <a:r>
              <a:rPr lang="ru-RU" sz="2000" i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Во имя вас, во имя вас</a:t>
            </a:r>
            <a:endParaRPr lang="ru-RU" sz="2000" dirty="0">
              <a:solidFill>
                <a:srgbClr val="C00000"/>
              </a:solidFill>
              <a:latin typeface="Arial" charset="0"/>
            </a:endParaRPr>
          </a:p>
          <a:p>
            <a:pPr algn="ctr" eaLnBrk="0" hangingPunct="0">
              <a:defRPr/>
            </a:pPr>
            <a:r>
              <a:rPr lang="ru-RU" sz="2000" i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Мы празднуем Победу</a:t>
            </a:r>
            <a:r>
              <a:rPr lang="ru-RU" sz="2000" i="1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!</a:t>
            </a:r>
            <a:endParaRPr lang="ru-RU" sz="20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orinfo.ru/upload/iblock/8fe/scorb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7280"/>
            <a:ext cx="8605464" cy="6292080"/>
          </a:xfrm>
          <a:prstGeom prst="rect">
            <a:avLst/>
          </a:prstGeom>
          <a:noFill/>
        </p:spPr>
      </p:pic>
      <p:pic>
        <p:nvPicPr>
          <p:cNvPr id="3" name="Minuta_molchaniya_-_9_maya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8424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im2-tub-ru.yandex.net/i?id=9b1964420acbe12886e932d9bb7027e8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8712968" cy="6336704"/>
          </a:xfrm>
          <a:prstGeom prst="rect">
            <a:avLst/>
          </a:prstGeom>
          <a:noFill/>
        </p:spPr>
      </p:pic>
      <p:pic>
        <p:nvPicPr>
          <p:cNvPr id="3" name="Дети_земли_-_Мир_без_войны_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8424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voyna_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Фон – для стихов (www.peta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8424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Image00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5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2" descr="Image005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WordArt 2"/>
          <p:cNvSpPr>
            <a:spLocks noChangeArrowheads="1" noChangeShapeType="1" noTextEdit="1"/>
          </p:cNvSpPr>
          <p:nvPr/>
        </p:nvSpPr>
        <p:spPr bwMode="auto">
          <a:xfrm>
            <a:off x="428625" y="214313"/>
            <a:ext cx="8286750" cy="11430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pPr algn="ctr"/>
            <a:r>
              <a:rPr lang="ru-RU" sz="3600" kern="10" spc="720"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Все для фронта, все для Победы</a:t>
            </a:r>
          </a:p>
        </p:txBody>
      </p:sp>
      <p:pic>
        <p:nvPicPr>
          <p:cNvPr id="5" name="Neizvesten_-_Fon_na_voennyj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99160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7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1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lisk_e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МультиКейс - О той весне (minu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 descr="20071108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 descr="Image00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8728" y="357166"/>
            <a:ext cx="592935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</a:rPr>
              <a:t>Станция Лиски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Image01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3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1857375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Железнодорожный мост через реку Дон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1267</TotalTime>
  <Words>214</Words>
  <Application>Microsoft Office PowerPoint</Application>
  <PresentationFormat>Экран (4:3)</PresentationFormat>
  <Paragraphs>56</Paragraphs>
  <Slides>37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Межевикины</dc:creator>
  <cp:lastModifiedBy>Натусичка</cp:lastModifiedBy>
  <cp:revision>134</cp:revision>
  <dcterms:modified xsi:type="dcterms:W3CDTF">2017-01-19T19:04:12Z</dcterms:modified>
</cp:coreProperties>
</file>