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225CE8-6F93-404C-A34C-90B879C960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A0A73D-595F-4BCC-8957-9779EA54E73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Язычество у славян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Славянский пантеон богов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Земледельческие: </a:t>
            </a:r>
            <a:r>
              <a:rPr lang="ru-RU" sz="3200" dirty="0" err="1" smtClean="0"/>
              <a:t>Даджьбог</a:t>
            </a:r>
            <a:r>
              <a:rPr lang="ru-RU" sz="3200" dirty="0" smtClean="0"/>
              <a:t> ( тепло, жар)</a:t>
            </a:r>
          </a:p>
          <a:p>
            <a:r>
              <a:rPr lang="ru-RU" sz="3200" dirty="0" err="1" smtClean="0"/>
              <a:t>Сварог</a:t>
            </a:r>
            <a:r>
              <a:rPr lang="ru-RU" sz="3200" dirty="0" smtClean="0"/>
              <a:t> –бог небесного огня</a:t>
            </a:r>
          </a:p>
          <a:p>
            <a:r>
              <a:rPr lang="ru-RU" sz="3200" dirty="0" err="1" smtClean="0"/>
              <a:t>Хорс</a:t>
            </a:r>
            <a:r>
              <a:rPr lang="ru-RU" sz="3200" dirty="0" smtClean="0"/>
              <a:t>- солнечный диск святило</a:t>
            </a:r>
          </a:p>
          <a:p>
            <a:r>
              <a:rPr lang="ru-RU" sz="3200" dirty="0" err="1" smtClean="0"/>
              <a:t>Мокошь</a:t>
            </a:r>
            <a:r>
              <a:rPr lang="ru-RU" sz="3200" dirty="0" smtClean="0"/>
              <a:t>- земля, урожай</a:t>
            </a:r>
          </a:p>
          <a:p>
            <a:r>
              <a:rPr lang="ru-RU" sz="3200" dirty="0" smtClean="0"/>
              <a:t>Лада – плодородие, изобилие</a:t>
            </a:r>
          </a:p>
          <a:p>
            <a:r>
              <a:rPr lang="ru-RU" sz="3200" dirty="0" smtClean="0"/>
              <a:t>Ярило- солнце, плодородие, вечная жизнь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r>
              <a:rPr lang="ru-RU" sz="3200" dirty="0" smtClean="0"/>
              <a:t>Скотоводческие:</a:t>
            </a:r>
          </a:p>
          <a:p>
            <a:r>
              <a:rPr lang="ru-RU" sz="3200" dirty="0" smtClean="0"/>
              <a:t>Велес – домашнего скота</a:t>
            </a:r>
          </a:p>
          <a:p>
            <a:r>
              <a:rPr lang="ru-RU" sz="3200" dirty="0" smtClean="0"/>
              <a:t>Род – творец жизни</a:t>
            </a:r>
          </a:p>
          <a:p>
            <a:r>
              <a:rPr lang="ru-RU" sz="3200" dirty="0" err="1" smtClean="0"/>
              <a:t>Рожаницы</a:t>
            </a:r>
            <a:r>
              <a:rPr lang="ru-RU" sz="3200" dirty="0" smtClean="0"/>
              <a:t>- девы, покровительницы плодородия и женской силы</a:t>
            </a:r>
          </a:p>
          <a:p>
            <a:r>
              <a:rPr lang="ru-RU" sz="3200" dirty="0" err="1" smtClean="0"/>
              <a:t>Мара</a:t>
            </a:r>
            <a:r>
              <a:rPr lang="ru-RU" sz="3200" dirty="0" smtClean="0"/>
              <a:t> (марена)- дьявол в женском обличье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Верховный бог- Перун, бог войны и княжеской власти, грозы и молний.</a:t>
            </a:r>
            <a:endParaRPr lang="ru-RU" dirty="0"/>
          </a:p>
        </p:txBody>
      </p:sp>
      <p:pic>
        <p:nvPicPr>
          <p:cNvPr id="5122" name="Picture 2" descr="C:\Users\Александр\Downloads\66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0113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 и </a:t>
            </a:r>
            <a:r>
              <a:rPr lang="ru-RU" dirty="0" err="1" smtClean="0"/>
              <a:t>Сварог</a:t>
            </a:r>
            <a:endParaRPr lang="ru-RU" dirty="0"/>
          </a:p>
        </p:txBody>
      </p:sp>
      <p:pic>
        <p:nvPicPr>
          <p:cNvPr id="6146" name="Picture 2" descr="C:\Users\Александр\Downloads\sl_gen_s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876550" cy="3810000"/>
          </a:xfrm>
          <a:prstGeom prst="rect">
            <a:avLst/>
          </a:prstGeom>
          <a:noFill/>
        </p:spPr>
      </p:pic>
      <p:pic>
        <p:nvPicPr>
          <p:cNvPr id="6147" name="Picture 3" descr="C:\Users\Александр\Downloads\sva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6805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Мокошь</a:t>
            </a:r>
            <a:r>
              <a:rPr lang="ru-RU" dirty="0" smtClean="0"/>
              <a:t> и Лада</a:t>
            </a:r>
            <a:endParaRPr lang="ru-RU" dirty="0"/>
          </a:p>
        </p:txBody>
      </p:sp>
      <p:pic>
        <p:nvPicPr>
          <p:cNvPr id="7170" name="Picture 2" descr="C:\Users\Александр\Downloads\6wVwQg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Users\Александр\Downloads\0_459d2_f4b4202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5283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Языческий культ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Капища, святилища- место поклонения богам.</a:t>
            </a:r>
          </a:p>
          <a:p>
            <a:r>
              <a:rPr lang="ru-RU" sz="3200" dirty="0" smtClean="0"/>
              <a:t>Волхвы- волшебники, чародеи гадатели. Они совершали языческие обряды.</a:t>
            </a:r>
          </a:p>
          <a:p>
            <a:r>
              <a:rPr lang="ru-RU" sz="3200" dirty="0" smtClean="0"/>
              <a:t>Богам приносили в жертву животных.</a:t>
            </a:r>
          </a:p>
          <a:p>
            <a:r>
              <a:rPr lang="ru-RU" sz="3200" dirty="0" smtClean="0"/>
              <a:t>Языческим ритуалом считалась совместная трапеза, пир.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Годовой цикл праздников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Колядки- время когда духи живут среди людей. Так отмечали день зимнего солнцеворота. Это время гаданий, ряженных </a:t>
            </a:r>
          </a:p>
          <a:p>
            <a:r>
              <a:rPr lang="ru-RU" dirty="0" smtClean="0"/>
              <a:t>Масленица – время встречи весны. Сжигали чучело зимы и встречали солнце, ели блины- символ солнца</a:t>
            </a:r>
            <a:endParaRPr lang="ru-RU" dirty="0"/>
          </a:p>
        </p:txBody>
      </p:sp>
      <p:pic>
        <p:nvPicPr>
          <p:cNvPr id="9218" name="Picture 2" descr="C:\Users\Александр\Downloads\46eb7869908a09bd2f5cfec08ed06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518457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760640"/>
          </a:xfrm>
        </p:spPr>
        <p:txBody>
          <a:bodyPr/>
          <a:lstStyle/>
          <a:p>
            <a:r>
              <a:rPr lang="ru-RU" sz="3200" dirty="0" smtClean="0"/>
              <a:t>Праздник Купалы. Купала – бог летнего солнца.  Это праздник летнего солнцестояния, момент очищения огнем и водой.</a:t>
            </a:r>
          </a:p>
          <a:p>
            <a:endParaRPr lang="ru-RU" dirty="0"/>
          </a:p>
        </p:txBody>
      </p:sp>
      <p:pic>
        <p:nvPicPr>
          <p:cNvPr id="8194" name="Picture 2" descr="C:\Users\Александр\Downloads\semarg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3212976"/>
            <a:ext cx="60009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Язычество от слова «языки», что означает народы.</a:t>
            </a:r>
          </a:p>
          <a:p>
            <a:r>
              <a:rPr lang="ru-RU" sz="3600" dirty="0" smtClean="0"/>
              <a:t>Сейчас под язычеством понимают мифологию, культы и обряды, которые сформировались до того, как утвердились мировые религии.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о религии славян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Летописи</a:t>
            </a:r>
          </a:p>
          <a:p>
            <a:r>
              <a:rPr lang="ru-RU" sz="3200" dirty="0" smtClean="0"/>
              <a:t>Ювелирные изделия</a:t>
            </a:r>
          </a:p>
          <a:p>
            <a:r>
              <a:rPr lang="ru-RU" sz="3200" dirty="0" smtClean="0"/>
              <a:t>Вышивка </a:t>
            </a:r>
          </a:p>
          <a:p>
            <a:r>
              <a:rPr lang="ru-RU" sz="3200" dirty="0" smtClean="0"/>
              <a:t>Резьба </a:t>
            </a:r>
          </a:p>
          <a:p>
            <a:r>
              <a:rPr lang="ru-RU" sz="3200" dirty="0" smtClean="0"/>
              <a:t>Сказки </a:t>
            </a:r>
          </a:p>
          <a:p>
            <a:r>
              <a:rPr lang="ru-RU" sz="3200" dirty="0" smtClean="0"/>
              <a:t>Былины</a:t>
            </a:r>
          </a:p>
          <a:p>
            <a:r>
              <a:rPr lang="ru-RU" sz="3200" dirty="0" smtClean="0"/>
              <a:t>Игры , песни, танцы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Представления о окружающем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Мир делится на подземную часть, землю, небеса.</a:t>
            </a:r>
          </a:p>
          <a:p>
            <a:r>
              <a:rPr lang="ru-RU" sz="3200" dirty="0" smtClean="0"/>
              <a:t>Свет и жизнь дарило солнце, которое двигалось на коне, а вечером его глотал ящер, чтобы снова доставить в место восхода  Конь у славян символ солнца. Так на крышах домов появился конек.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Конек – оберег дома</a:t>
            </a:r>
            <a:endParaRPr lang="ru-RU" dirty="0"/>
          </a:p>
        </p:txBody>
      </p:sp>
      <p:pic>
        <p:nvPicPr>
          <p:cNvPr id="2050" name="Picture 2" descr="C:\Users\Александр\Downloads\s6498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852936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C:\Users\Александр\Downloads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Представления о душе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Души у человека три. </a:t>
            </a:r>
          </a:p>
          <a:p>
            <a:r>
              <a:rPr lang="ru-RU" sz="3200" dirty="0" smtClean="0"/>
              <a:t>Одна во внутренностях, вторая в голове, а третья в области сердца.</a:t>
            </a:r>
          </a:p>
          <a:p>
            <a:r>
              <a:rPr lang="ru-RU" sz="3200" dirty="0" smtClean="0"/>
              <a:t>Смерть человека – это когда души умирают одна за другой.</a:t>
            </a:r>
          </a:p>
          <a:p>
            <a:r>
              <a:rPr lang="ru-RU" sz="3200" dirty="0" smtClean="0"/>
              <a:t>1- на 3день</a:t>
            </a:r>
          </a:p>
          <a:p>
            <a:r>
              <a:rPr lang="ru-RU" sz="3200" dirty="0" smtClean="0"/>
              <a:t>2- на 9 день</a:t>
            </a:r>
          </a:p>
          <a:p>
            <a:r>
              <a:rPr lang="ru-RU" sz="3200" dirty="0" smtClean="0"/>
              <a:t>3- на 40 день после смерти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в духов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Мир населен духами и сказочными существами:</a:t>
            </a:r>
          </a:p>
          <a:p>
            <a:r>
              <a:rPr lang="ru-RU" sz="3200" dirty="0" smtClean="0"/>
              <a:t>В воде- водяной, русалки</a:t>
            </a:r>
          </a:p>
          <a:p>
            <a:r>
              <a:rPr lang="ru-RU" sz="3200" dirty="0" smtClean="0"/>
              <a:t>В лесу – леший</a:t>
            </a:r>
          </a:p>
          <a:p>
            <a:r>
              <a:rPr lang="ru-RU" sz="3200" dirty="0" smtClean="0"/>
              <a:t>В поле </a:t>
            </a:r>
            <a:r>
              <a:rPr lang="ru-RU" sz="3200" dirty="0" err="1" smtClean="0"/>
              <a:t>полевики</a:t>
            </a:r>
            <a:endParaRPr lang="ru-RU" sz="3200" dirty="0" smtClean="0"/>
          </a:p>
          <a:p>
            <a:r>
              <a:rPr lang="ru-RU" sz="3200" dirty="0" smtClean="0"/>
              <a:t>В болоте – водяной, кикиморы</a:t>
            </a:r>
          </a:p>
          <a:p>
            <a:r>
              <a:rPr lang="ru-RU" sz="3200" dirty="0" smtClean="0"/>
              <a:t>Смерть –</a:t>
            </a:r>
            <a:r>
              <a:rPr lang="ru-RU" sz="3200" dirty="0" err="1" smtClean="0"/>
              <a:t>Кащей</a:t>
            </a:r>
            <a:r>
              <a:rPr lang="ru-RU" sz="3200" dirty="0" smtClean="0"/>
              <a:t>, Баба Яга- злая, дурная</a:t>
            </a:r>
          </a:p>
          <a:p>
            <a:r>
              <a:rPr lang="ru-RU" sz="3200" dirty="0" smtClean="0"/>
              <a:t>Чур – дух умершего предка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Лихо и леший</a:t>
            </a:r>
            <a:endParaRPr lang="ru-RU" dirty="0"/>
          </a:p>
        </p:txBody>
      </p:sp>
      <p:pic>
        <p:nvPicPr>
          <p:cNvPr id="3074" name="Picture 2" descr="C:\Users\Александр\Downloads\22075386_lesh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2276872"/>
            <a:ext cx="1746504" cy="3831336"/>
          </a:xfrm>
          <a:prstGeom prst="rect">
            <a:avLst/>
          </a:prstGeom>
          <a:noFill/>
        </p:spPr>
      </p:pic>
      <p:pic>
        <p:nvPicPr>
          <p:cNvPr id="3075" name="Picture 3" descr="C:\Users\Александр\Downloads\22075868_liho_odnoglazo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9604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Кикимора — злой дух, насылающая кошмары на человека. </a:t>
            </a:r>
          </a:p>
        </p:txBody>
      </p:sp>
      <p:pic>
        <p:nvPicPr>
          <p:cNvPr id="4098" name="Picture 2" descr="C:\Users\Александр\Downloads\21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5088" y="1935163"/>
            <a:ext cx="581382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380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Язычество у славян</vt:lpstr>
      <vt:lpstr>язычество</vt:lpstr>
      <vt:lpstr>Источники о религии славян</vt:lpstr>
      <vt:lpstr>Представления о окружающем мире</vt:lpstr>
      <vt:lpstr>Конек – оберег дома</vt:lpstr>
      <vt:lpstr>Представления о душе</vt:lpstr>
      <vt:lpstr>Вера в духов</vt:lpstr>
      <vt:lpstr>Лихо и леший</vt:lpstr>
      <vt:lpstr>Кикимора — злой дух, насылающая кошмары на человека. </vt:lpstr>
      <vt:lpstr>Славянский пантеон богов</vt:lpstr>
      <vt:lpstr>Слайд 11</vt:lpstr>
      <vt:lpstr>Верховный бог- Перун, бог войны и княжеской власти, грозы и молний.</vt:lpstr>
      <vt:lpstr>Род и Сварог</vt:lpstr>
      <vt:lpstr>Мокошь и Лада</vt:lpstr>
      <vt:lpstr>Языческий культ</vt:lpstr>
      <vt:lpstr>Годовой цикл праздников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Язычество у славян</dc:title>
  <dc:creator>Александр</dc:creator>
  <cp:lastModifiedBy>Александр</cp:lastModifiedBy>
  <cp:revision>11</cp:revision>
  <dcterms:created xsi:type="dcterms:W3CDTF">2018-01-31T13:52:16Z</dcterms:created>
  <dcterms:modified xsi:type="dcterms:W3CDTF">2018-01-31T15:41:45Z</dcterms:modified>
</cp:coreProperties>
</file>