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8" r:id="rId4"/>
    <p:sldId id="257" r:id="rId5"/>
    <p:sldId id="260" r:id="rId6"/>
    <p:sldId id="261" r:id="rId7"/>
    <p:sldId id="263" r:id="rId8"/>
    <p:sldId id="264" r:id="rId9"/>
    <p:sldId id="265" r:id="rId10"/>
    <p:sldId id="259" r:id="rId11"/>
    <p:sldId id="267" r:id="rId12"/>
    <p:sldId id="269" r:id="rId13"/>
    <p:sldId id="270" r:id="rId14"/>
    <p:sldId id="271" r:id="rId15"/>
    <p:sldId id="272" r:id="rId16"/>
    <p:sldId id="273" r:id="rId17"/>
    <p:sldId id="275" r:id="rId18"/>
    <p:sldId id="276" r:id="rId19"/>
    <p:sldId id="277" r:id="rId20"/>
    <p:sldId id="278" r:id="rId21"/>
    <p:sldId id="279" r:id="rId22"/>
    <p:sldId id="287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5416" autoAdjust="0"/>
  </p:normalViewPr>
  <p:slideViewPr>
    <p:cSldViewPr>
      <p:cViewPr>
        <p:scale>
          <a:sx n="66" d="100"/>
          <a:sy n="66" d="100"/>
        </p:scale>
        <p:origin x="-1734" y="-1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12.03.2017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12.03.2017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12.03.2017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12.03.2017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slide" Target="slide16.xml"/><Relationship Id="rId18" Type="http://schemas.openxmlformats.org/officeDocument/2006/relationships/image" Target="../media/image6.png"/><Relationship Id="rId26" Type="http://schemas.openxmlformats.org/officeDocument/2006/relationships/image" Target="../media/image9.png"/><Relationship Id="rId3" Type="http://schemas.openxmlformats.org/officeDocument/2006/relationships/slide" Target="slide10.xml"/><Relationship Id="rId21" Type="http://schemas.openxmlformats.org/officeDocument/2006/relationships/slide" Target="slide7.xml"/><Relationship Id="rId7" Type="http://schemas.openxmlformats.org/officeDocument/2006/relationships/slide" Target="slide19.xml"/><Relationship Id="rId12" Type="http://schemas.openxmlformats.org/officeDocument/2006/relationships/image" Target="../media/image4.png"/><Relationship Id="rId17" Type="http://schemas.openxmlformats.org/officeDocument/2006/relationships/slide" Target="slide5.xml"/><Relationship Id="rId25" Type="http://schemas.openxmlformats.org/officeDocument/2006/relationships/slide" Target="slide8.xml"/><Relationship Id="rId2" Type="http://schemas.openxmlformats.org/officeDocument/2006/relationships/image" Target="../media/image1.png"/><Relationship Id="rId16" Type="http://schemas.openxmlformats.org/officeDocument/2006/relationships/image" Target="../media/image5.png"/><Relationship Id="rId20" Type="http://schemas.openxmlformats.org/officeDocument/2006/relationships/image" Target="../media/image7.png"/><Relationship Id="rId29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4.xml"/><Relationship Id="rId11" Type="http://schemas.openxmlformats.org/officeDocument/2006/relationships/slide" Target="slide21.xml"/><Relationship Id="rId24" Type="http://schemas.openxmlformats.org/officeDocument/2006/relationships/slide" Target="slide17.xml"/><Relationship Id="rId32" Type="http://schemas.openxmlformats.org/officeDocument/2006/relationships/image" Target="../media/image11.png"/><Relationship Id="rId5" Type="http://schemas.openxmlformats.org/officeDocument/2006/relationships/image" Target="../media/image2.png"/><Relationship Id="rId15" Type="http://schemas.openxmlformats.org/officeDocument/2006/relationships/slide" Target="slide4.xml"/><Relationship Id="rId23" Type="http://schemas.openxmlformats.org/officeDocument/2006/relationships/slide" Target="slide12.xml"/><Relationship Id="rId28" Type="http://schemas.openxmlformats.org/officeDocument/2006/relationships/slide" Target="slide18.xml"/><Relationship Id="rId10" Type="http://schemas.openxmlformats.org/officeDocument/2006/relationships/slide" Target="slide20.xml"/><Relationship Id="rId19" Type="http://schemas.openxmlformats.org/officeDocument/2006/relationships/slide" Target="slide6.xml"/><Relationship Id="rId31" Type="http://schemas.openxmlformats.org/officeDocument/2006/relationships/slide" Target="slide3.xml"/><Relationship Id="rId4" Type="http://schemas.openxmlformats.org/officeDocument/2006/relationships/slide" Target="slide9.xml"/><Relationship Id="rId9" Type="http://schemas.openxmlformats.org/officeDocument/2006/relationships/slide" Target="slide15.xml"/><Relationship Id="rId14" Type="http://schemas.openxmlformats.org/officeDocument/2006/relationships/slide" Target="slide11.xml"/><Relationship Id="rId22" Type="http://schemas.openxmlformats.org/officeDocument/2006/relationships/image" Target="../media/image8.png"/><Relationship Id="rId27" Type="http://schemas.openxmlformats.org/officeDocument/2006/relationships/slide" Target="slide13.xml"/><Relationship Id="rId30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51987" y="1253986"/>
            <a:ext cx="2095445" cy="1171825"/>
            <a:chOff x="251255" y="1114164"/>
            <a:chExt cx="1895027" cy="957263"/>
          </a:xfrm>
        </p:grpSpPr>
        <p:pic>
          <p:nvPicPr>
            <p:cNvPr id="1036" name="Picture 12"/>
            <p:cNvPicPr>
              <a:picLocks noChangeAspect="1" noChangeArrowheads="1"/>
            </p:cNvPicPr>
            <p:nvPr/>
          </p:nvPicPr>
          <p:blipFill>
            <a:blip r:embed="rId2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1114164"/>
              <a:ext cx="1821359" cy="9572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251255" y="1351681"/>
              <a:ext cx="1895027" cy="4274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dirty="0" smtClean="0">
                  <a:solidFill>
                    <a:schemeClr val="bg1"/>
                  </a:solidFill>
                </a:rPr>
                <a:t>Ins </a:t>
              </a:r>
              <a:r>
                <a:rPr lang="de-DE" sz="2800" dirty="0" smtClean="0">
                  <a:solidFill>
                    <a:schemeClr val="bg1"/>
                  </a:solidFill>
                </a:rPr>
                <a:t>Russisch</a:t>
              </a:r>
              <a:r>
                <a:rPr lang="en-US" sz="2800" dirty="0">
                  <a:solidFill>
                    <a:schemeClr val="bg1"/>
                  </a:solidFill>
                </a:rPr>
                <a:t>e</a:t>
              </a:r>
              <a:endParaRPr lang="de-DE" sz="28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" name="Группа 5"/>
          <p:cNvGrpSpPr/>
          <p:nvPr/>
        </p:nvGrpSpPr>
        <p:grpSpPr>
          <a:xfrm>
            <a:off x="40557" y="2714163"/>
            <a:ext cx="2055370" cy="1146372"/>
            <a:chOff x="232691" y="2291338"/>
            <a:chExt cx="1885712" cy="957263"/>
          </a:xfrm>
        </p:grpSpPr>
        <p:pic>
          <p:nvPicPr>
            <p:cNvPr id="1031" name="Picture 7"/>
            <p:cNvPicPr>
              <a:picLocks noChangeAspect="1" noChangeArrowheads="1"/>
            </p:cNvPicPr>
            <p:nvPr/>
          </p:nvPicPr>
          <p:blipFill>
            <a:blip r:embed="rId2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829" y="2291338"/>
              <a:ext cx="1821359" cy="9572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232691" y="2442327"/>
              <a:ext cx="1885712" cy="7967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dirty="0" smtClean="0">
                  <a:solidFill>
                    <a:schemeClr val="bg1"/>
                  </a:solidFill>
                </a:rPr>
                <a:t>Ins </a:t>
              </a:r>
              <a:r>
                <a:rPr lang="en-US" sz="2800" dirty="0" smtClean="0">
                  <a:solidFill>
                    <a:schemeClr val="bg1"/>
                  </a:solidFill>
                </a:rPr>
                <a:t>Deutsche</a:t>
              </a:r>
              <a:endParaRPr lang="ru-RU" sz="2800" dirty="0" smtClean="0">
                <a:solidFill>
                  <a:schemeClr val="bg1"/>
                </a:solidFill>
              </a:endParaRPr>
            </a:p>
            <a:p>
              <a:pPr algn="ctr"/>
              <a:endParaRPr lang="ru-RU" sz="2800" dirty="0" smtClean="0">
                <a:solidFill>
                  <a:schemeClr val="bg1"/>
                </a:solidFill>
              </a:endParaRPr>
            </a:p>
          </p:txBody>
        </p:sp>
      </p:grpSp>
      <p:grpSp>
        <p:nvGrpSpPr>
          <p:cNvPr id="10" name="Группа 9"/>
          <p:cNvGrpSpPr/>
          <p:nvPr/>
        </p:nvGrpSpPr>
        <p:grpSpPr>
          <a:xfrm>
            <a:off x="21732" y="4102373"/>
            <a:ext cx="2063529" cy="1146655"/>
            <a:chOff x="251520" y="3465570"/>
            <a:chExt cx="1821359" cy="957263"/>
          </a:xfrm>
        </p:grpSpPr>
        <p:pic>
          <p:nvPicPr>
            <p:cNvPr id="1030" name="Picture 6"/>
            <p:cNvPicPr>
              <a:picLocks noChangeAspect="1" noChangeArrowheads="1"/>
            </p:cNvPicPr>
            <p:nvPr/>
          </p:nvPicPr>
          <p:blipFill>
            <a:blip r:embed="rId2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3465570"/>
              <a:ext cx="1821359" cy="9572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367099" y="3678551"/>
              <a:ext cx="1653937" cy="4368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2800" dirty="0" smtClean="0">
                  <a:solidFill>
                    <a:schemeClr val="bg1"/>
                  </a:solidFill>
                </a:rPr>
                <a:t>Sagt anders</a:t>
              </a:r>
              <a:endParaRPr lang="ru-RU" sz="28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1" name="Группа 10"/>
          <p:cNvGrpSpPr/>
          <p:nvPr/>
        </p:nvGrpSpPr>
        <p:grpSpPr>
          <a:xfrm>
            <a:off x="21732" y="5443393"/>
            <a:ext cx="2069685" cy="1218120"/>
            <a:chOff x="251520" y="4654240"/>
            <a:chExt cx="1859400" cy="975035"/>
          </a:xfrm>
        </p:grpSpPr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2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4672012"/>
              <a:ext cx="1821359" cy="9572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271340" y="4654240"/>
              <a:ext cx="183958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ru-RU" sz="2800" dirty="0" smtClean="0">
                <a:solidFill>
                  <a:schemeClr val="bg1"/>
                </a:solidFill>
              </a:endParaRPr>
            </a:p>
            <a:p>
              <a:pPr algn="ctr"/>
              <a:endParaRPr lang="ru-RU" sz="2800" dirty="0">
                <a:solidFill>
                  <a:schemeClr val="bg1"/>
                </a:solidFill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58307" y="5785664"/>
            <a:ext cx="19827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solidFill>
                  <a:schemeClr val="bg1"/>
                </a:solidFill>
              </a:rPr>
              <a:t>Überraschung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167598" y="5692770"/>
            <a:ext cx="7328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chemeClr val="bg1"/>
                </a:solidFill>
              </a:rPr>
              <a:t>100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4269929" y="3322725"/>
            <a:ext cx="7328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</a:rPr>
              <a:t>200</a:t>
            </a:r>
          </a:p>
        </p:txBody>
      </p:sp>
      <p:sp>
        <p:nvSpPr>
          <p:cNvPr id="30" name="TextBox 29">
            <a:hlinkClick r:id="rId3" action="ppaction://hlinksldjump"/>
          </p:cNvPr>
          <p:cNvSpPr txBox="1"/>
          <p:nvPr/>
        </p:nvSpPr>
        <p:spPr>
          <a:xfrm>
            <a:off x="5398049" y="2137081"/>
            <a:ext cx="7328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chemeClr val="bg1"/>
                </a:solidFill>
              </a:rPr>
              <a:t>300</a:t>
            </a:r>
            <a:endParaRPr lang="ru-RU" sz="2800" dirty="0">
              <a:solidFill>
                <a:schemeClr val="bg1"/>
              </a:solidFill>
            </a:endParaRPr>
          </a:p>
        </p:txBody>
      </p:sp>
      <p:pic>
        <p:nvPicPr>
          <p:cNvPr id="1059" name="Picture 35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6117" y="2723507"/>
            <a:ext cx="1264775" cy="1248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60" name="Picture 36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2681" y="4140895"/>
            <a:ext cx="1236969" cy="1220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61" name="Picture 37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3036" y="5475748"/>
            <a:ext cx="1175004" cy="1159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64" name="Picture 39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580" y="2714164"/>
            <a:ext cx="1291317" cy="125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65" name="Picture 40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023" y="4144937"/>
            <a:ext cx="1246998" cy="1216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67" name="Picture 42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022" y="5495592"/>
            <a:ext cx="1168127" cy="1139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73" name="Picture 44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4345" y="5495592"/>
            <a:ext cx="1210211" cy="120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74" name="Picture 45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4346" y="4140895"/>
            <a:ext cx="1265845" cy="12575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75" name="Picture 46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4346" y="2714164"/>
            <a:ext cx="1265845" cy="12575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80" name="Picture 51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2822" y="1226867"/>
            <a:ext cx="1293172" cy="1276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81" name="Picture 52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2374" y="1201776"/>
            <a:ext cx="1299523" cy="1276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82" name="Picture 53">
            <a:hlinkClick r:id="rId19" action="ppaction://hlinksldjump"/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5024" y="1209611"/>
            <a:ext cx="1302023" cy="1293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84" name="Picture 55">
            <a:hlinkClick r:id="rId21" action="ppaction://hlinksldjump"/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315" y="2714164"/>
            <a:ext cx="1268936" cy="12605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85" name="Picture 56">
            <a:hlinkClick r:id="rId23" action="ppaction://hlinksldjump"/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315" y="4102373"/>
            <a:ext cx="1268936" cy="12605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86" name="Picture 57">
            <a:hlinkClick r:id="rId24" action="ppaction://hlinksldjump"/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7310" y="5465596"/>
            <a:ext cx="1224945" cy="1216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88" name="Picture 59">
            <a:hlinkClick r:id="rId25" action="ppaction://hlinksldjump"/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9835" y="2723507"/>
            <a:ext cx="1248215" cy="1248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89" name="Picture 60">
            <a:hlinkClick r:id="rId27" action="ppaction://hlinksldjump"/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2521" y="4135576"/>
            <a:ext cx="1226092" cy="1226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90" name="Picture 61">
            <a:hlinkClick r:id="rId28" action="ppaction://hlinksldjump"/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9145" y="5472573"/>
            <a:ext cx="1162794" cy="1162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93" name="Picture 64">
            <a:hlinkClick r:id="rId29" action="ppaction://hlinksldjump"/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315" y="1226073"/>
            <a:ext cx="1268936" cy="12605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94" name="Picture 65">
            <a:hlinkClick r:id="rId31" action="ppaction://hlinksldjump"/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1807" y="1226866"/>
            <a:ext cx="1276243" cy="1276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910311" y="116632"/>
            <a:ext cx="545213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5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Prüft </a:t>
            </a:r>
            <a:r>
              <a:rPr lang="de-DE" sz="5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ihr </a:t>
            </a:r>
            <a:r>
              <a:rPr lang="de-DE" sz="5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Deutsch! </a:t>
            </a:r>
            <a:endParaRPr lang="ru-RU" sz="54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14025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8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8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108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1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0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09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09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109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1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0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09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109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1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08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08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108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" dur="indefinite"/>
                                        <p:tgtEl>
                                          <p:spTgt spid="1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0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0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5" dur="indefinite"/>
                                        <p:tgtEl>
                                          <p:spTgt spid="108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6" dur="indefinite"/>
                                        <p:tgtEl>
                                          <p:spTgt spid="1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0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108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108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108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5" dur="indefinite"/>
                                        <p:tgtEl>
                                          <p:spTgt spid="1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0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108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108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3" dur="indefinite"/>
                                        <p:tgtEl>
                                          <p:spTgt spid="108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4" dur="indefinite"/>
                                        <p:tgtEl>
                                          <p:spTgt spid="1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8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10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10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2" dur="indefinite"/>
                                        <p:tgtEl>
                                          <p:spTgt spid="105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3" dur="indefinite"/>
                                        <p:tgtEl>
                                          <p:spTgt spid="1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9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0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10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10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106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1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4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0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10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10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0" dur="indefinite"/>
                                        <p:tgtEl>
                                          <p:spTgt spid="107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1" dur="indefinite"/>
                                        <p:tgtEl>
                                          <p:spTgt spid="1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5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0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 tmFilter="0, 0; .2, .5; .8, .5; 1, 0"/>
                                        <p:tgtEl>
                                          <p:spTgt spid="108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7" dur="250" autoRev="1" fill="hold"/>
                                        <p:tgtEl>
                                          <p:spTgt spid="108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9" dur="indefinite"/>
                                        <p:tgtEl>
                                          <p:spTgt spid="108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0" dur="indefinite"/>
                                        <p:tgtEl>
                                          <p:spTgt spid="1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5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0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 tmFilter="0, 0; .2, .5; .8, .5; 1, 0"/>
                                        <p:tgtEl>
                                          <p:spTgt spid="108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6" dur="250" autoRev="1" fill="hold"/>
                                        <p:tgtEl>
                                          <p:spTgt spid="108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8" dur="indefinite"/>
                                        <p:tgtEl>
                                          <p:spTgt spid="108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9" dur="indefinite"/>
                                        <p:tgtEl>
                                          <p:spTgt spid="1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9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10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10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10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7" dur="indefinite"/>
                                        <p:tgtEl>
                                          <p:spTgt spid="10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8" dur="indefinite"/>
                                        <p:tgtEl>
                                          <p:spTgt spid="1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0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10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 tmFilter="0, 0; .2, .5; .8, .5; 1, 0"/>
                                        <p:tgtEl>
                                          <p:spTgt spid="106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4" dur="250" autoRev="1" fill="hold"/>
                                        <p:tgtEl>
                                          <p:spTgt spid="106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6" dur="indefinite"/>
                                        <p:tgtEl>
                                          <p:spTgt spid="106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7" dur="indefinite"/>
                                        <p:tgtEl>
                                          <p:spTgt spid="1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5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10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 tmFilter="0, 0; .2, .5; .8, .5; 1, 0"/>
                                        <p:tgtEl>
                                          <p:spTgt spid="10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3" dur="250" autoRev="1" fill="hold"/>
                                        <p:tgtEl>
                                          <p:spTgt spid="10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5" dur="indefinite"/>
                                        <p:tgtEl>
                                          <p:spTgt spid="107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6" dur="indefinite"/>
                                        <p:tgtEl>
                                          <p:spTgt spid="1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4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10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 tmFilter="0, 0; .2, .5; .8, .5; 1, 0"/>
                                        <p:tgtEl>
                                          <p:spTgt spid="10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2" dur="250" autoRev="1" fill="hold"/>
                                        <p:tgtEl>
                                          <p:spTgt spid="108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4" dur="indefinite"/>
                                        <p:tgtEl>
                                          <p:spTgt spid="108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5" dur="indefinite"/>
                                        <p:tgtEl>
                                          <p:spTgt spid="1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6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10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 tmFilter="0, 0; .2, .5; .8, .5; 1, 0"/>
                                        <p:tgtEl>
                                          <p:spTgt spid="10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1" dur="250" autoRev="1" fill="hold"/>
                                        <p:tgtEl>
                                          <p:spTgt spid="109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3" dur="indefinite"/>
                                        <p:tgtEl>
                                          <p:spTgt spid="109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4" dur="indefinite"/>
                                        <p:tgtEl>
                                          <p:spTgt spid="1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0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10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 tmFilter="0, 0; .2, .5; .8, .5; 1, 0"/>
                                        <p:tgtEl>
                                          <p:spTgt spid="10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0" dur="250" autoRev="1" fill="hold"/>
                                        <p:tgtEl>
                                          <p:spTgt spid="10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2" dur="indefinite"/>
                                        <p:tgtEl>
                                          <p:spTgt spid="106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3" dur="indefinite"/>
                                        <p:tgtEl>
                                          <p:spTgt spid="1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1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10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 tmFilter="0, 0; .2, .5; .8, .5; 1, 0"/>
                                        <p:tgtEl>
                                          <p:spTgt spid="106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9" dur="250" autoRev="1" fill="hold"/>
                                        <p:tgtEl>
                                          <p:spTgt spid="106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71" dur="indefinite"/>
                                        <p:tgtEl>
                                          <p:spTgt spid="106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2" dur="indefinite"/>
                                        <p:tgtEl>
                                          <p:spTgt spid="1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7"/>
                  </p:tgtEl>
                </p:cond>
              </p:nextCondLst>
            </p:seq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10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 tmFilter="0, 0; .2, .5; .8, .5; 1, 0"/>
                                        <p:tgtEl>
                                          <p:spTgt spid="10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8" dur="250" autoRev="1" fill="hold"/>
                                        <p:tgtEl>
                                          <p:spTgt spid="10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0" dur="indefinite"/>
                                        <p:tgtEl>
                                          <p:spTgt spid="107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81" dur="indefinite"/>
                                        <p:tgtEl>
                                          <p:spTgt spid="1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3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Управляющая кнопка: домой 1">
            <a:hlinkClick r:id="" action="ppaction://hlinkshowjump?jump=firstslide" highlightClick="1"/>
          </p:cNvPr>
          <p:cNvSpPr/>
          <p:nvPr/>
        </p:nvSpPr>
        <p:spPr>
          <a:xfrm>
            <a:off x="8316416" y="6021288"/>
            <a:ext cx="720080" cy="72008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2923770" y="116632"/>
            <a:ext cx="3175869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Ins </a:t>
            </a:r>
            <a:r>
              <a:rPr lang="en-US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Deutsche</a:t>
            </a:r>
            <a:endParaRPr lang="en-US" sz="4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ru-RU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4</a:t>
            </a:r>
            <a:r>
              <a:rPr lang="ru-RU" sz="4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00</a:t>
            </a:r>
            <a:endParaRPr lang="ru-RU" sz="4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-211759" y="1509204"/>
            <a:ext cx="957706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dirty="0" smtClean="0"/>
              <a:t>заботиться</a:t>
            </a:r>
          </a:p>
          <a:p>
            <a:pPr algn="ctr"/>
            <a:r>
              <a:rPr lang="ru-RU" sz="5400" dirty="0" smtClean="0"/>
              <a:t>поддерживать </a:t>
            </a:r>
          </a:p>
          <a:p>
            <a:pPr algn="ctr"/>
            <a:r>
              <a:rPr lang="ru-RU" sz="5400" dirty="0" smtClean="0"/>
              <a:t>укреплять дружбу</a:t>
            </a:r>
            <a:endParaRPr lang="ru-RU" sz="5400" dirty="0"/>
          </a:p>
        </p:txBody>
      </p:sp>
      <p:grpSp>
        <p:nvGrpSpPr>
          <p:cNvPr id="7" name="Группа 6"/>
          <p:cNvGrpSpPr/>
          <p:nvPr/>
        </p:nvGrpSpPr>
        <p:grpSpPr>
          <a:xfrm>
            <a:off x="-5005064" y="3975266"/>
            <a:ext cx="6423136" cy="2958661"/>
            <a:chOff x="463513" y="4293096"/>
            <a:chExt cx="6423136" cy="2958661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544" y="4293096"/>
              <a:ext cx="6419105" cy="23163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Прямоугольник 5"/>
            <p:cNvSpPr/>
            <p:nvPr/>
          </p:nvSpPr>
          <p:spPr>
            <a:xfrm>
              <a:off x="463513" y="4389435"/>
              <a:ext cx="5235696" cy="28623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de-DE" sz="3600" dirty="0" smtClean="0"/>
                <a:t>kümmern sich um </a:t>
              </a:r>
              <a:r>
                <a:rPr lang="de-DE" sz="3600" dirty="0" err="1" smtClean="0"/>
                <a:t>Akk</a:t>
              </a:r>
              <a:endParaRPr lang="de-DE" sz="3600" dirty="0" smtClean="0"/>
            </a:p>
            <a:p>
              <a:r>
                <a:rPr lang="de-DE" sz="3600" dirty="0" smtClean="0"/>
                <a:t>unterstützen j-n </a:t>
              </a:r>
              <a:r>
                <a:rPr lang="de-DE" sz="3600" dirty="0" err="1" smtClean="0"/>
                <a:t>Akk</a:t>
              </a:r>
              <a:endParaRPr lang="de-DE" sz="3600" dirty="0" smtClean="0"/>
            </a:p>
            <a:p>
              <a:r>
                <a:rPr lang="de-DE" sz="3600" dirty="0" smtClean="0"/>
                <a:t>Freundschaft festigen /</a:t>
              </a:r>
              <a:r>
                <a:rPr lang="ru-RU" sz="3600" dirty="0" smtClean="0"/>
                <a:t> </a:t>
              </a:r>
              <a:r>
                <a:rPr lang="de-DE" sz="3600" dirty="0" smtClean="0"/>
                <a:t>erhalten</a:t>
              </a:r>
            </a:p>
            <a:p>
              <a:endParaRPr lang="ru-RU" sz="3600" dirty="0"/>
            </a:p>
          </p:txBody>
        </p:sp>
      </p:grp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231" y="-399527"/>
            <a:ext cx="2945904" cy="1962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9296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7.40741E-7 L 0.72396 -0.00741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198" y="-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Управляющая кнопка: домой 2">
            <a:hlinkClick r:id="" action="ppaction://hlinkshowjump?jump=firstslide" highlightClick="1"/>
          </p:cNvPr>
          <p:cNvSpPr/>
          <p:nvPr/>
        </p:nvSpPr>
        <p:spPr>
          <a:xfrm>
            <a:off x="8172400" y="6021288"/>
            <a:ext cx="792088" cy="72008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383267" y="1900076"/>
            <a:ext cx="8493159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5400" dirty="0" smtClean="0"/>
              <a:t>просыпается любопытство</a:t>
            </a:r>
          </a:p>
          <a:p>
            <a:pPr algn="ctr"/>
            <a:r>
              <a:rPr lang="ru-RU" sz="5400" dirty="0" smtClean="0"/>
              <a:t>укреплять самоуверенность</a:t>
            </a:r>
            <a:endParaRPr lang="ru-RU" sz="5400" dirty="0"/>
          </a:p>
        </p:txBody>
      </p:sp>
      <p:grpSp>
        <p:nvGrpSpPr>
          <p:cNvPr id="8" name="Группа 7"/>
          <p:cNvGrpSpPr/>
          <p:nvPr/>
        </p:nvGrpSpPr>
        <p:grpSpPr>
          <a:xfrm>
            <a:off x="-6177400" y="3717032"/>
            <a:ext cx="7888196" cy="2808312"/>
            <a:chOff x="284204" y="3933056"/>
            <a:chExt cx="7888196" cy="2808312"/>
          </a:xfrm>
        </p:grpSpPr>
        <p:pic>
          <p:nvPicPr>
            <p:cNvPr id="9218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4204" y="3933056"/>
              <a:ext cx="7888196" cy="28083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Прямоугольник 5"/>
            <p:cNvSpPr/>
            <p:nvPr/>
          </p:nvSpPr>
          <p:spPr>
            <a:xfrm>
              <a:off x="323528" y="3933056"/>
              <a:ext cx="6120680" cy="280076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de-DE" sz="4400" dirty="0" smtClean="0"/>
                <a:t>Neugierde erwacht</a:t>
              </a:r>
            </a:p>
            <a:p>
              <a:pPr algn="ctr"/>
              <a:endParaRPr lang="de-DE" sz="4400" dirty="0" smtClean="0"/>
            </a:p>
            <a:p>
              <a:pPr algn="ctr"/>
              <a:r>
                <a:rPr lang="de-DE" sz="4400" dirty="0" smtClean="0"/>
                <a:t>Selbstbewusstsein stärken</a:t>
              </a:r>
              <a:endParaRPr lang="ru-RU" sz="4400" dirty="0"/>
            </a:p>
          </p:txBody>
        </p:sp>
      </p:grpSp>
      <p:sp>
        <p:nvSpPr>
          <p:cNvPr id="7" name="Прямоугольник 6"/>
          <p:cNvSpPr/>
          <p:nvPr/>
        </p:nvSpPr>
        <p:spPr>
          <a:xfrm>
            <a:off x="3140283" y="188640"/>
            <a:ext cx="3175869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Ins </a:t>
            </a:r>
            <a:r>
              <a:rPr lang="en-US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Deutsche</a:t>
            </a:r>
            <a:endParaRPr lang="en-US" sz="4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ru-RU" sz="4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500</a:t>
            </a:r>
            <a:endParaRPr lang="ru-RU" sz="4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606973" cy="2060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1764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2.22222E-6 L 0.68108 -0.00509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04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Настя\Desktop\raw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888"/>
            <a:ext cx="4321478" cy="2178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Управляющая кнопка: домой 2">
            <a:hlinkClick r:id="" action="ppaction://hlinkshowjump?jump=firstslide" highlightClick="1"/>
          </p:cNvPr>
          <p:cNvSpPr/>
          <p:nvPr/>
        </p:nvSpPr>
        <p:spPr>
          <a:xfrm>
            <a:off x="8316416" y="6093296"/>
            <a:ext cx="576064" cy="57606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3119399" y="476672"/>
            <a:ext cx="2903615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Sagt</a:t>
            </a:r>
            <a:r>
              <a:rPr lang="en-US" sz="4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anders</a:t>
            </a:r>
            <a:endParaRPr lang="en-US" sz="4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ru-RU" sz="4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100</a:t>
            </a:r>
            <a:endParaRPr lang="ru-RU" sz="4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085515" y="1988840"/>
            <a:ext cx="476688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400" dirty="0" err="1" smtClean="0"/>
              <a:t>sich</a:t>
            </a:r>
            <a:r>
              <a:rPr lang="en-US" sz="5400" dirty="0" smtClean="0"/>
              <a:t> </a:t>
            </a:r>
            <a:r>
              <a:rPr lang="en-US" sz="5400" dirty="0" err="1" smtClean="0"/>
              <a:t>befreunden</a:t>
            </a:r>
            <a:endParaRPr lang="ru-RU" sz="5400" dirty="0" smtClean="0"/>
          </a:p>
        </p:txBody>
      </p:sp>
      <p:grpSp>
        <p:nvGrpSpPr>
          <p:cNvPr id="7" name="Группа 6"/>
          <p:cNvGrpSpPr/>
          <p:nvPr/>
        </p:nvGrpSpPr>
        <p:grpSpPr>
          <a:xfrm>
            <a:off x="-4789040" y="4457397"/>
            <a:ext cx="6211887" cy="2182813"/>
            <a:chOff x="899592" y="4457398"/>
            <a:chExt cx="6211887" cy="2182813"/>
          </a:xfrm>
        </p:grpSpPr>
        <p:pic>
          <p:nvPicPr>
            <p:cNvPr id="1126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9592" y="4457398"/>
              <a:ext cx="6211887" cy="21828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Прямоугольник 5"/>
            <p:cNvSpPr/>
            <p:nvPr/>
          </p:nvSpPr>
          <p:spPr>
            <a:xfrm>
              <a:off x="899592" y="4840918"/>
              <a:ext cx="4998356" cy="132343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000" dirty="0" err="1" smtClean="0"/>
                <a:t>Freundschaft</a:t>
              </a:r>
              <a:r>
                <a:rPr lang="en-US" sz="4000" dirty="0" smtClean="0"/>
                <a:t> </a:t>
              </a:r>
              <a:r>
                <a:rPr lang="en-US" sz="4000" dirty="0" err="1" smtClean="0"/>
                <a:t>schli</a:t>
              </a:r>
              <a:r>
                <a:rPr lang="de-DE" sz="4000" dirty="0" err="1" smtClean="0"/>
                <a:t>eßen</a:t>
              </a:r>
              <a:endParaRPr lang="de-DE" sz="4000" dirty="0" smtClean="0"/>
            </a:p>
            <a:p>
              <a:endParaRPr lang="ru-RU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2372290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618 -0.00463 L 0.72344 -0.00463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85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Управляющая кнопка: домой 2">
            <a:hlinkClick r:id="" action="ppaction://hlinkshowjump?jump=firstslide" highlightClick="1"/>
          </p:cNvPr>
          <p:cNvSpPr/>
          <p:nvPr/>
        </p:nvSpPr>
        <p:spPr>
          <a:xfrm>
            <a:off x="8172400" y="5949280"/>
            <a:ext cx="755576" cy="72008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2944929" y="466526"/>
            <a:ext cx="2903615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Sagt</a:t>
            </a:r>
            <a:r>
              <a:rPr lang="en-US" sz="4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anders</a:t>
            </a:r>
            <a:endParaRPr lang="en-US" sz="4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ru-RU" sz="4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200</a:t>
            </a:r>
            <a:endParaRPr lang="ru-RU" sz="4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740557" y="2060848"/>
            <a:ext cx="369844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sz="5400" dirty="0" smtClean="0"/>
              <a:t>ermöglichen</a:t>
            </a:r>
            <a:endParaRPr lang="ru-RU" sz="5400" dirty="0"/>
          </a:p>
        </p:txBody>
      </p:sp>
      <p:grpSp>
        <p:nvGrpSpPr>
          <p:cNvPr id="7" name="Группа 6"/>
          <p:cNvGrpSpPr/>
          <p:nvPr/>
        </p:nvGrpSpPr>
        <p:grpSpPr>
          <a:xfrm>
            <a:off x="-4861050" y="4221088"/>
            <a:ext cx="6211887" cy="2182813"/>
            <a:chOff x="755576" y="4005064"/>
            <a:chExt cx="6211887" cy="2182813"/>
          </a:xfrm>
        </p:grpSpPr>
        <p:pic>
          <p:nvPicPr>
            <p:cNvPr id="12290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5576" y="4005064"/>
              <a:ext cx="6211887" cy="21828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Прямоугольник 5"/>
            <p:cNvSpPr/>
            <p:nvPr/>
          </p:nvSpPr>
          <p:spPr>
            <a:xfrm>
              <a:off x="1083578" y="4149080"/>
              <a:ext cx="3848463" cy="14465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de-DE" sz="4400" dirty="0" smtClean="0"/>
                <a:t>die Möglichkeit</a:t>
              </a:r>
            </a:p>
            <a:p>
              <a:pPr algn="ctr"/>
              <a:r>
                <a:rPr lang="de-DE" sz="4400" dirty="0" smtClean="0"/>
                <a:t> geben</a:t>
              </a:r>
              <a:endParaRPr lang="ru-RU" sz="4400" dirty="0" smtClean="0"/>
            </a:p>
          </p:txBody>
        </p:sp>
      </p:grpSp>
      <p:pic>
        <p:nvPicPr>
          <p:cNvPr id="2050" name="Picture 2" descr="C:\Users\Настя\Desktop\Logan-X-Men-Movie-Universe-Marvel-фэндомы-3708109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0735" y="4068592"/>
            <a:ext cx="4572001" cy="222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7520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4.44444E-6 L 0.69965 -0.00879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983" y="-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3419871" cy="2362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Управляющая кнопка: домой 2">
            <a:hlinkClick r:id="" action="ppaction://hlinkshowjump?jump=firstslide" highlightClick="1"/>
          </p:cNvPr>
          <p:cNvSpPr/>
          <p:nvPr/>
        </p:nvSpPr>
        <p:spPr>
          <a:xfrm>
            <a:off x="8124395" y="6021288"/>
            <a:ext cx="720080" cy="72008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3035550" y="466526"/>
            <a:ext cx="2903615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Sagt</a:t>
            </a:r>
            <a:r>
              <a:rPr lang="en-US" sz="4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anders</a:t>
            </a:r>
            <a:endParaRPr lang="en-US" sz="4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ru-RU" sz="4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300</a:t>
            </a:r>
            <a:endParaRPr lang="ru-RU" sz="4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824367" y="2306489"/>
            <a:ext cx="302929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sz="5400" dirty="0" smtClean="0"/>
              <a:t>beitragen </a:t>
            </a:r>
            <a:endParaRPr lang="ru-RU" sz="5400" dirty="0" smtClean="0"/>
          </a:p>
        </p:txBody>
      </p:sp>
      <p:grpSp>
        <p:nvGrpSpPr>
          <p:cNvPr id="7" name="Группа 6"/>
          <p:cNvGrpSpPr/>
          <p:nvPr/>
        </p:nvGrpSpPr>
        <p:grpSpPr>
          <a:xfrm>
            <a:off x="-5082002" y="4247992"/>
            <a:ext cx="6424020" cy="2251976"/>
            <a:chOff x="236212" y="4204643"/>
            <a:chExt cx="6424020" cy="2251976"/>
          </a:xfrm>
        </p:grpSpPr>
        <p:pic>
          <p:nvPicPr>
            <p:cNvPr id="1331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4204643"/>
              <a:ext cx="6408712" cy="22519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Прямоугольник 5"/>
            <p:cNvSpPr/>
            <p:nvPr/>
          </p:nvSpPr>
          <p:spPr>
            <a:xfrm>
              <a:off x="236212" y="4257670"/>
              <a:ext cx="3893362" cy="14465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de-DE" sz="4400" dirty="0" smtClean="0"/>
                <a:t>einen Beitrag </a:t>
              </a:r>
            </a:p>
            <a:p>
              <a:r>
                <a:rPr lang="de-DE" sz="4400" dirty="0" smtClean="0"/>
                <a:t>zu </a:t>
              </a:r>
              <a:r>
                <a:rPr lang="de-DE" sz="4400" dirty="0" err="1" smtClean="0"/>
                <a:t>etw</a:t>
              </a:r>
              <a:r>
                <a:rPr lang="de-DE" sz="4400" dirty="0" smtClean="0"/>
                <a:t> D leisten</a:t>
              </a:r>
              <a:endParaRPr lang="ru-RU" sz="4400" dirty="0"/>
            </a:p>
          </p:txBody>
        </p:sp>
      </p:grpSp>
      <p:sp>
        <p:nvSpPr>
          <p:cNvPr id="2" name="AutoShape 5" descr="Похожее изображени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1993226" y="3316513"/>
            <a:ext cx="510268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5400" dirty="0" smtClean="0"/>
              <a:t>«вносить вклад»</a:t>
            </a:r>
          </a:p>
        </p:txBody>
      </p:sp>
    </p:spTree>
    <p:extLst>
      <p:ext uri="{BB962C8B-B14F-4D97-AF65-F5344CB8AC3E}">
        <p14:creationId xmlns:p14="http://schemas.microsoft.com/office/powerpoint/2010/main" val="676143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81481E-6 L 0.65156 -4.81481E-6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56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Управляющая кнопка: домой 2">
            <a:hlinkClick r:id="" action="ppaction://hlinkshowjump?jump=firstslide" highlightClick="1"/>
          </p:cNvPr>
          <p:cNvSpPr/>
          <p:nvPr/>
        </p:nvSpPr>
        <p:spPr>
          <a:xfrm>
            <a:off x="8316416" y="6021288"/>
            <a:ext cx="648072" cy="72008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3120193" y="399454"/>
            <a:ext cx="2903615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Sagt</a:t>
            </a:r>
            <a:r>
              <a:rPr lang="en-US" sz="4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anders</a:t>
            </a:r>
            <a:endParaRPr lang="en-US" sz="4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ru-RU" sz="4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400</a:t>
            </a:r>
            <a:endParaRPr lang="ru-RU" sz="4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-16857" y="1772816"/>
            <a:ext cx="88204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5400" dirty="0" smtClean="0"/>
              <a:t>beschützen </a:t>
            </a:r>
            <a:endParaRPr lang="ru-RU" sz="5400" dirty="0"/>
          </a:p>
        </p:txBody>
      </p:sp>
      <p:grpSp>
        <p:nvGrpSpPr>
          <p:cNvPr id="9" name="Группа 8"/>
          <p:cNvGrpSpPr/>
          <p:nvPr/>
        </p:nvGrpSpPr>
        <p:grpSpPr>
          <a:xfrm>
            <a:off x="-6280555" y="4101262"/>
            <a:ext cx="8045241" cy="2592288"/>
            <a:chOff x="9250" y="4170449"/>
            <a:chExt cx="8045241" cy="2592288"/>
          </a:xfrm>
        </p:grpSpPr>
        <p:pic>
          <p:nvPicPr>
            <p:cNvPr id="14338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50" y="4170449"/>
              <a:ext cx="8045241" cy="2592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Прямоугольник 5"/>
            <p:cNvSpPr/>
            <p:nvPr/>
          </p:nvSpPr>
          <p:spPr>
            <a:xfrm>
              <a:off x="118464" y="4250030"/>
              <a:ext cx="576064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dirty="0" smtClean="0"/>
                <a:t>Флаг  </a:t>
              </a:r>
              <a:r>
                <a:rPr lang="ru-RU" dirty="0"/>
                <a:t>Эдварда </a:t>
              </a:r>
              <a:r>
                <a:rPr lang="ru-RU" dirty="0" err="1" smtClean="0"/>
                <a:t>Тича</a:t>
              </a:r>
              <a:endParaRPr lang="ru-RU" dirty="0"/>
            </a:p>
          </p:txBody>
        </p:sp>
        <p:pic>
          <p:nvPicPr>
            <p:cNvPr id="14339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951" y="4627903"/>
              <a:ext cx="1685557" cy="11836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2286007" y="4479239"/>
              <a:ext cx="3391222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4400" dirty="0" smtClean="0"/>
                <a:t>unter Schutz stellen</a:t>
              </a:r>
              <a:endParaRPr lang="ru-RU" sz="4400" dirty="0"/>
            </a:p>
          </p:txBody>
        </p:sp>
      </p:grp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483768" cy="1862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073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E-6 4.44444E-6 L 0.68386 -0.00325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184" y="-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Управляющая кнопка: домой 2">
            <a:hlinkClick r:id="" action="ppaction://hlinkshowjump?jump=firstslide" highlightClick="1"/>
          </p:cNvPr>
          <p:cNvSpPr/>
          <p:nvPr/>
        </p:nvSpPr>
        <p:spPr>
          <a:xfrm>
            <a:off x="8244408" y="6021288"/>
            <a:ext cx="720080" cy="72008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3120193" y="404664"/>
            <a:ext cx="2903615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Sagt</a:t>
            </a:r>
            <a:r>
              <a:rPr lang="en-US" sz="4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anders</a:t>
            </a:r>
            <a:endParaRPr lang="en-US" sz="4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ru-RU" sz="4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500</a:t>
            </a:r>
            <a:endParaRPr lang="ru-RU" sz="4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42574" y="2492896"/>
            <a:ext cx="734481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5400" dirty="0" smtClean="0"/>
              <a:t>sich verständigen</a:t>
            </a:r>
            <a:endParaRPr lang="ru-RU" sz="5400" dirty="0"/>
          </a:p>
        </p:txBody>
      </p:sp>
      <p:grpSp>
        <p:nvGrpSpPr>
          <p:cNvPr id="7" name="Группа 6"/>
          <p:cNvGrpSpPr/>
          <p:nvPr/>
        </p:nvGrpSpPr>
        <p:grpSpPr>
          <a:xfrm>
            <a:off x="-5002247" y="4278587"/>
            <a:ext cx="6332281" cy="2182813"/>
            <a:chOff x="851204" y="4397662"/>
            <a:chExt cx="6332281" cy="2182813"/>
          </a:xfrm>
        </p:grpSpPr>
        <p:pic>
          <p:nvPicPr>
            <p:cNvPr id="15362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1598" y="4397662"/>
              <a:ext cx="6211887" cy="21828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Прямоугольник 5"/>
            <p:cNvSpPr/>
            <p:nvPr/>
          </p:nvSpPr>
          <p:spPr>
            <a:xfrm>
              <a:off x="851204" y="4581128"/>
              <a:ext cx="4968552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de-DE" sz="3600" dirty="0" smtClean="0"/>
                <a:t>zu einer Verständigung </a:t>
              </a:r>
            </a:p>
            <a:p>
              <a:pPr algn="ctr"/>
              <a:r>
                <a:rPr lang="de-DE" sz="3600" dirty="0" smtClean="0"/>
                <a:t>kommen</a:t>
              </a:r>
              <a:endParaRPr lang="ru-RU" sz="3600" dirty="0"/>
            </a:p>
          </p:txBody>
        </p:sp>
      </p:grp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63" y="188640"/>
            <a:ext cx="2881926" cy="2163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6341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1.48148E-6 L 0.69097 -1.48148E-6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54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268" y="82380"/>
            <a:ext cx="261937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Управляющая кнопка: домой 2">
            <a:hlinkClick r:id="" action="ppaction://hlinkshowjump?jump=firstslide" highlightClick="1"/>
          </p:cNvPr>
          <p:cNvSpPr/>
          <p:nvPr/>
        </p:nvSpPr>
        <p:spPr>
          <a:xfrm>
            <a:off x="8244408" y="5949280"/>
            <a:ext cx="720080" cy="72008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3440908" y="82380"/>
            <a:ext cx="3572260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Überraschung</a:t>
            </a:r>
            <a:r>
              <a:rPr lang="ru-RU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ru-RU" sz="4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100</a:t>
            </a:r>
            <a:endParaRPr lang="ru-RU" sz="4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0" y="2060848"/>
            <a:ext cx="88569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3600" dirty="0" smtClean="0"/>
              <a:t>Lest das Gedicht </a:t>
            </a:r>
            <a:r>
              <a:rPr lang="de-DE" sz="3600" dirty="0" smtClean="0"/>
              <a:t>ausdrucksvoll vor! </a:t>
            </a:r>
            <a:r>
              <a:rPr lang="ru-RU" sz="3600" dirty="0" smtClean="0"/>
              <a:t> </a:t>
            </a:r>
            <a:endParaRPr lang="ru-RU" sz="36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-6157192" y="4437112"/>
            <a:ext cx="1847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40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205963" y="3429000"/>
            <a:ext cx="482453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3200" dirty="0"/>
              <a:t>Wir gehen zusammen </a:t>
            </a:r>
          </a:p>
          <a:p>
            <a:r>
              <a:rPr lang="de-DE" sz="3200" dirty="0"/>
              <a:t>wir kämpfen zu zweit. </a:t>
            </a:r>
          </a:p>
          <a:p>
            <a:r>
              <a:rPr lang="de-DE" sz="3200" dirty="0"/>
              <a:t>Ob Sturm oder Regen </a:t>
            </a:r>
          </a:p>
          <a:p>
            <a:r>
              <a:rPr lang="de-DE" sz="3200" dirty="0"/>
              <a:t>wir stehen bereit. </a:t>
            </a:r>
          </a:p>
          <a:p>
            <a:r>
              <a:rPr lang="de-DE" sz="3200" dirty="0"/>
              <a:t> </a:t>
            </a:r>
          </a:p>
          <a:p>
            <a:r>
              <a:rPr lang="de-DE" sz="3200" dirty="0" smtClean="0"/>
              <a:t> </a:t>
            </a:r>
            <a:endParaRPr lang="de-DE" sz="3200" dirty="0"/>
          </a:p>
        </p:txBody>
      </p:sp>
    </p:spTree>
    <p:extLst>
      <p:ext uri="{BB962C8B-B14F-4D97-AF65-F5344CB8AC3E}">
        <p14:creationId xmlns:p14="http://schemas.microsoft.com/office/powerpoint/2010/main" val="3822372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Управляющая кнопка: домой 2">
            <a:hlinkClick r:id="" action="ppaction://hlinkshowjump?jump=firstslide" highlightClick="1"/>
          </p:cNvPr>
          <p:cNvSpPr/>
          <p:nvPr/>
        </p:nvSpPr>
        <p:spPr>
          <a:xfrm>
            <a:off x="8316416" y="6093296"/>
            <a:ext cx="648072" cy="64807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3641331" y="155561"/>
            <a:ext cx="3444020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Überraschung</a:t>
            </a:r>
            <a:endParaRPr lang="ru-RU" sz="44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ru-RU" sz="4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200</a:t>
            </a:r>
            <a:endParaRPr lang="ru-RU" sz="4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9855" y="2513116"/>
            <a:ext cx="910850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3600" dirty="0"/>
              <a:t>Schüleraustausch. Was ist das? Welche Formen kann er haben? Welche Vorteile hat der Schüleraustausch?</a:t>
            </a:r>
            <a:endParaRPr lang="ru-RU" sz="3600" dirty="0"/>
          </a:p>
        </p:txBody>
      </p:sp>
      <p:grpSp>
        <p:nvGrpSpPr>
          <p:cNvPr id="6" name="Группа 5"/>
          <p:cNvGrpSpPr/>
          <p:nvPr/>
        </p:nvGrpSpPr>
        <p:grpSpPr>
          <a:xfrm>
            <a:off x="-6085184" y="4267441"/>
            <a:ext cx="7704856" cy="2908573"/>
            <a:chOff x="179512" y="4619423"/>
            <a:chExt cx="7465947" cy="2623481"/>
          </a:xfrm>
        </p:grpSpPr>
        <p:pic>
          <p:nvPicPr>
            <p:cNvPr id="1843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4619423"/>
              <a:ext cx="7465947" cy="26234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Прямоугольник 4"/>
            <p:cNvSpPr/>
            <p:nvPr/>
          </p:nvSpPr>
          <p:spPr>
            <a:xfrm>
              <a:off x="182236" y="4811133"/>
              <a:ext cx="5788618" cy="202654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de-DE" sz="2000" dirty="0"/>
                <a:t>Das hat 2 Formen, er kann während des Schuljahres stattfinden und die Gastschüler wohnen in Gastfamilien oder auch während den Ferien. Die Austauschschüler fahren dann zusammen in einen Ferienort und wohnen in einem Jugendherberge. </a:t>
              </a:r>
            </a:p>
            <a:p>
              <a:r>
                <a:rPr lang="de-DE" sz="2000" dirty="0" smtClean="0"/>
                <a:t>Man kann Freundschaft schließen, Kultur vermitteln, Land und Leute kennen lernen, usw.</a:t>
              </a:r>
              <a:endParaRPr lang="de-DE" sz="2000" dirty="0"/>
            </a:p>
          </p:txBody>
        </p:sp>
      </p:grp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118"/>
          <a:stretch/>
        </p:blipFill>
        <p:spPr bwMode="auto">
          <a:xfrm>
            <a:off x="152155" y="73733"/>
            <a:ext cx="3489176" cy="2439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3656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039 -0.00254 L 0.66267 -0.00254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65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Управляющая кнопка: домой 2">
            <a:hlinkClick r:id="" action="ppaction://hlinkshowjump?jump=firstslide" highlightClick="1"/>
          </p:cNvPr>
          <p:cNvSpPr/>
          <p:nvPr/>
        </p:nvSpPr>
        <p:spPr>
          <a:xfrm>
            <a:off x="8100392" y="5949280"/>
            <a:ext cx="792088" cy="72008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3569323" y="169826"/>
            <a:ext cx="3444020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Überraschung</a:t>
            </a:r>
            <a:endParaRPr lang="ru-RU" sz="44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ru-RU" sz="4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300</a:t>
            </a:r>
            <a:endParaRPr lang="ru-RU" sz="4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0" y="1988840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3600" b="1" dirty="0"/>
              <a:t>Nennt ein Sprichwort über Freundschaft.</a:t>
            </a:r>
          </a:p>
          <a:p>
            <a:pPr algn="ctr"/>
            <a:r>
              <a:rPr lang="de-DE" sz="3600" dirty="0" smtClean="0"/>
              <a:t> </a:t>
            </a:r>
            <a:endParaRPr lang="ru-RU" sz="3600" dirty="0"/>
          </a:p>
        </p:txBody>
      </p:sp>
      <p:grpSp>
        <p:nvGrpSpPr>
          <p:cNvPr id="6" name="Группа 5"/>
          <p:cNvGrpSpPr/>
          <p:nvPr/>
        </p:nvGrpSpPr>
        <p:grpSpPr>
          <a:xfrm>
            <a:off x="-6517232" y="4158403"/>
            <a:ext cx="8230059" cy="2791484"/>
            <a:chOff x="239443" y="3989126"/>
            <a:chExt cx="8230059" cy="2913284"/>
          </a:xfrm>
        </p:grpSpPr>
        <p:pic>
          <p:nvPicPr>
            <p:cNvPr id="19458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9443" y="3989126"/>
              <a:ext cx="8230059" cy="28413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Прямоугольник 4"/>
            <p:cNvSpPr/>
            <p:nvPr/>
          </p:nvSpPr>
          <p:spPr>
            <a:xfrm>
              <a:off x="239443" y="4107920"/>
              <a:ext cx="6517232" cy="279449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de-DE" sz="2800" dirty="0"/>
                <a:t>•Sage mir, wer dein Freund ist, und ich sage dir, wer du bist. </a:t>
              </a:r>
            </a:p>
            <a:p>
              <a:pPr algn="ctr"/>
              <a:r>
                <a:rPr lang="de-DE" sz="2800" dirty="0"/>
                <a:t>• Freunde  in Not sind teurer als Brot. </a:t>
              </a:r>
            </a:p>
            <a:p>
              <a:pPr algn="ctr"/>
              <a:r>
                <a:rPr lang="de-DE" sz="2800" dirty="0"/>
                <a:t>• Freundschaft ist wie der Wein, je älter desto besser.</a:t>
              </a:r>
            </a:p>
            <a:p>
              <a:pPr algn="ctr"/>
              <a:endParaRPr lang="ru-RU" sz="2800" dirty="0"/>
            </a:p>
          </p:txBody>
        </p:sp>
      </p:grpSp>
      <p:pic>
        <p:nvPicPr>
          <p:cNvPr id="1331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68" r="27215"/>
          <a:stretch/>
        </p:blipFill>
        <p:spPr bwMode="auto">
          <a:xfrm>
            <a:off x="971600" y="10897"/>
            <a:ext cx="1665211" cy="1764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825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4.81481E-6 L 0.69184 -0.00208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583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93" y="15461"/>
            <a:ext cx="3607131" cy="2765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Управляющая кнопка: домой 1">
            <a:hlinkClick r:id="" action="ppaction://hlinkshowjump?jump=firstslide" highlightClick="1"/>
          </p:cNvPr>
          <p:cNvSpPr/>
          <p:nvPr/>
        </p:nvSpPr>
        <p:spPr>
          <a:xfrm>
            <a:off x="8172400" y="5949280"/>
            <a:ext cx="792088" cy="792088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3177335" y="221411"/>
            <a:ext cx="3244799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Ins </a:t>
            </a:r>
            <a:r>
              <a:rPr lang="en-US" sz="4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Russische</a:t>
            </a:r>
            <a:endParaRPr lang="en-US" sz="4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ru-RU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</a:t>
            </a:r>
            <a:r>
              <a:rPr lang="ru-RU" sz="4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00</a:t>
            </a:r>
            <a:endParaRPr lang="ru-RU" sz="4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-58057" y="2425959"/>
            <a:ext cx="914501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5400" dirty="0" smtClean="0"/>
              <a:t>Alles ist in Butter!</a:t>
            </a:r>
            <a:endParaRPr lang="ru-RU" sz="5400" dirty="0"/>
          </a:p>
        </p:txBody>
      </p:sp>
      <p:grpSp>
        <p:nvGrpSpPr>
          <p:cNvPr id="10" name="Группа 9"/>
          <p:cNvGrpSpPr/>
          <p:nvPr/>
        </p:nvGrpSpPr>
        <p:grpSpPr>
          <a:xfrm>
            <a:off x="-4990689" y="3896411"/>
            <a:ext cx="6336704" cy="2314601"/>
            <a:chOff x="1366907" y="4426767"/>
            <a:chExt cx="6336704" cy="2314601"/>
          </a:xfrm>
        </p:grpSpPr>
        <p:grpSp>
          <p:nvGrpSpPr>
            <p:cNvPr id="8" name="Группа 7"/>
            <p:cNvGrpSpPr/>
            <p:nvPr/>
          </p:nvGrpSpPr>
          <p:grpSpPr>
            <a:xfrm>
              <a:off x="1366907" y="4462130"/>
              <a:ext cx="6336704" cy="2279238"/>
              <a:chOff x="1259632" y="4462131"/>
              <a:chExt cx="6192688" cy="2160240"/>
            </a:xfrm>
          </p:grpSpPr>
          <p:sp>
            <p:nvSpPr>
              <p:cNvPr id="6" name="Овал 5"/>
              <p:cNvSpPr/>
              <p:nvPr/>
            </p:nvSpPr>
            <p:spPr>
              <a:xfrm>
                <a:off x="6084168" y="4977172"/>
                <a:ext cx="1368152" cy="1368152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rgbClr val="FF0000"/>
                  </a:solidFill>
                </a:endParaRPr>
              </a:p>
            </p:txBody>
          </p:sp>
          <p:sp>
            <p:nvSpPr>
              <p:cNvPr id="7" name="Прямоугольник 6"/>
              <p:cNvSpPr/>
              <p:nvPr/>
            </p:nvSpPr>
            <p:spPr>
              <a:xfrm>
                <a:off x="1259632" y="4462131"/>
                <a:ext cx="4824536" cy="2160240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9" name="Прямоугольник 8"/>
            <p:cNvSpPr/>
            <p:nvPr/>
          </p:nvSpPr>
          <p:spPr>
            <a:xfrm>
              <a:off x="1429841" y="4426767"/>
              <a:ext cx="5044009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4800" dirty="0" smtClean="0"/>
                <a:t>Всё отлично / </a:t>
              </a:r>
              <a:br>
                <a:rPr lang="ru-RU" sz="4800" dirty="0" smtClean="0"/>
              </a:br>
              <a:r>
                <a:rPr lang="ru-RU" sz="4800" dirty="0" smtClean="0"/>
                <a:t>всё как по маслу</a:t>
              </a:r>
              <a:endParaRPr lang="ru-RU" sz="4800" dirty="0"/>
            </a:p>
          </p:txBody>
        </p:sp>
      </p:grpSp>
    </p:spTree>
    <p:extLst>
      <p:ext uri="{BB962C8B-B14F-4D97-AF65-F5344CB8AC3E}">
        <p14:creationId xmlns:p14="http://schemas.microsoft.com/office/powerpoint/2010/main" val="3845063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3.33333E-6 L 0.63976 0.00023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97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Управляющая кнопка: домой 2">
            <a:hlinkClick r:id="" action="ppaction://hlinkshowjump?jump=firstslide" highlightClick="1"/>
          </p:cNvPr>
          <p:cNvSpPr/>
          <p:nvPr/>
        </p:nvSpPr>
        <p:spPr>
          <a:xfrm>
            <a:off x="8316416" y="6021288"/>
            <a:ext cx="720080" cy="72008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3534327" y="120347"/>
            <a:ext cx="3444020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Überraschung</a:t>
            </a:r>
            <a:endParaRPr lang="ru-RU" sz="44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ru-RU" sz="4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400</a:t>
            </a:r>
            <a:endParaRPr lang="ru-RU" sz="4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-28100" y="1577413"/>
            <a:ext cx="939653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3600" dirty="0"/>
              <a:t>Bildet  von den Verben Partizip I und Partizip II !</a:t>
            </a:r>
          </a:p>
          <a:p>
            <a:pPr algn="ctr"/>
            <a:r>
              <a:rPr lang="de-DE" sz="3600" b="1" dirty="0"/>
              <a:t>ankommen</a:t>
            </a:r>
          </a:p>
          <a:p>
            <a:pPr algn="ctr"/>
            <a:r>
              <a:rPr lang="de-DE" sz="3600" b="1" dirty="0"/>
              <a:t>lesen</a:t>
            </a:r>
          </a:p>
          <a:p>
            <a:pPr algn="ctr"/>
            <a:r>
              <a:rPr lang="de-DE" sz="3600" b="1" dirty="0"/>
              <a:t>vergehen</a:t>
            </a:r>
            <a:r>
              <a:rPr lang="de-DE" sz="3600" dirty="0"/>
              <a:t> </a:t>
            </a:r>
          </a:p>
        </p:txBody>
      </p:sp>
      <p:grpSp>
        <p:nvGrpSpPr>
          <p:cNvPr id="6" name="Группа 5"/>
          <p:cNvGrpSpPr/>
          <p:nvPr/>
        </p:nvGrpSpPr>
        <p:grpSpPr>
          <a:xfrm>
            <a:off x="-6445224" y="4133126"/>
            <a:ext cx="8284902" cy="2764971"/>
            <a:chOff x="0" y="3838475"/>
            <a:chExt cx="8284902" cy="3089484"/>
          </a:xfrm>
        </p:grpSpPr>
        <p:pic>
          <p:nvPicPr>
            <p:cNvPr id="20482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799" y="4025066"/>
              <a:ext cx="8261103" cy="29028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Прямоугольник 4"/>
            <p:cNvSpPr/>
            <p:nvPr/>
          </p:nvSpPr>
          <p:spPr>
            <a:xfrm>
              <a:off x="0" y="3838475"/>
              <a:ext cx="5832648" cy="19602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de-DE" sz="3600" dirty="0"/>
                <a:t>ankommend – angekommen</a:t>
              </a:r>
              <a:br>
                <a:rPr lang="de-DE" sz="3600" dirty="0"/>
              </a:br>
              <a:r>
                <a:rPr lang="de-DE" sz="3600" dirty="0"/>
                <a:t>lesend – gelesen</a:t>
              </a:r>
              <a:br>
                <a:rPr lang="de-DE" sz="3600" dirty="0"/>
              </a:br>
              <a:r>
                <a:rPr lang="de-DE" sz="3600" dirty="0"/>
                <a:t>vergehend - vergangen</a:t>
              </a:r>
            </a:p>
          </p:txBody>
        </p:sp>
      </p:grp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83568" y="83045"/>
            <a:ext cx="1866900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4267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E-6 4.07407E-6 L 0.69011 0.00324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49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Управляющая кнопка: домой 2">
            <a:hlinkClick r:id="" action="ppaction://hlinkshowjump?jump=firstslide" highlightClick="1"/>
          </p:cNvPr>
          <p:cNvSpPr/>
          <p:nvPr/>
        </p:nvSpPr>
        <p:spPr>
          <a:xfrm>
            <a:off x="7956376" y="5877272"/>
            <a:ext cx="792088" cy="792088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3785347" y="188640"/>
            <a:ext cx="3444020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Überraschung</a:t>
            </a:r>
            <a:endParaRPr lang="ru-RU" sz="44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ru-RU" sz="4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500</a:t>
            </a:r>
            <a:endParaRPr lang="ru-RU" sz="4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-16007" y="2075550"/>
            <a:ext cx="914399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4000" dirty="0"/>
              <a:t>Nennt so </a:t>
            </a:r>
            <a:r>
              <a:rPr lang="de-DE" sz="4000" dirty="0" smtClean="0"/>
              <a:t>viel Wörter und Wendungen über Freundschaft wie möglich.</a:t>
            </a:r>
            <a:endParaRPr lang="ru-RU" sz="4000" dirty="0" smtClean="0"/>
          </a:p>
          <a:p>
            <a:pPr algn="ctr"/>
            <a:r>
              <a:rPr lang="ru-RU" sz="4000" dirty="0"/>
              <a:t>(</a:t>
            </a:r>
            <a:r>
              <a:rPr lang="en-US" sz="4000" dirty="0" err="1" smtClean="0"/>
              <a:t>nicht</a:t>
            </a:r>
            <a:r>
              <a:rPr lang="en-US" sz="4000" dirty="0" smtClean="0"/>
              <a:t> </a:t>
            </a:r>
            <a:r>
              <a:rPr lang="en-US" sz="4000" dirty="0" err="1"/>
              <a:t>weniger</a:t>
            </a:r>
            <a:r>
              <a:rPr lang="en-US" sz="4000" dirty="0"/>
              <a:t> </a:t>
            </a:r>
            <a:r>
              <a:rPr lang="en-US" sz="4000" dirty="0" err="1"/>
              <a:t>als</a:t>
            </a:r>
            <a:r>
              <a:rPr lang="en-US" sz="4000" dirty="0"/>
              <a:t> </a:t>
            </a:r>
            <a:r>
              <a:rPr lang="en-US" sz="4000" dirty="0" smtClean="0"/>
              <a:t>10</a:t>
            </a:r>
            <a:r>
              <a:rPr lang="ru-RU" sz="4000" dirty="0" smtClean="0"/>
              <a:t>)</a:t>
            </a:r>
            <a:endParaRPr lang="ru-RU" sz="4000" dirty="0"/>
          </a:p>
        </p:txBody>
      </p:sp>
      <p:grpSp>
        <p:nvGrpSpPr>
          <p:cNvPr id="7" name="Группа 6"/>
          <p:cNvGrpSpPr/>
          <p:nvPr/>
        </p:nvGrpSpPr>
        <p:grpSpPr>
          <a:xfrm>
            <a:off x="-6085184" y="4014542"/>
            <a:ext cx="7825419" cy="2749797"/>
            <a:chOff x="-13060" y="4005064"/>
            <a:chExt cx="7825419" cy="2749797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3060" y="4005064"/>
              <a:ext cx="7825419" cy="27497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Прямоугольник 5"/>
            <p:cNvSpPr/>
            <p:nvPr/>
          </p:nvSpPr>
          <p:spPr>
            <a:xfrm>
              <a:off x="81069" y="4024882"/>
              <a:ext cx="5975048" cy="2677656"/>
            </a:xfrm>
            <a:prstGeom prst="rect">
              <a:avLst/>
            </a:prstGeom>
          </p:spPr>
          <p:txBody>
            <a:bodyPr wrap="square" numCol="2">
              <a:spAutoFit/>
            </a:bodyPr>
            <a:lstStyle/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de-DE" sz="2400" dirty="0"/>
                <a:t>j-m vertrauen 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de-DE" sz="2400" dirty="0"/>
                <a:t>sich vertragen 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de-DE" sz="2400" dirty="0"/>
                <a:t>sich streiten 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de-DE" sz="2400" dirty="0"/>
                <a:t>unterstützen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de-DE" sz="2400" dirty="0"/>
                <a:t>Freundschaft festigen 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de-DE" sz="2400" dirty="0"/>
                <a:t>sich kümmern </a:t>
              </a:r>
              <a:r>
                <a:rPr lang="de-DE" sz="2400" dirty="0" smtClean="0"/>
                <a:t>um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de-DE" sz="2400" dirty="0" smtClean="0"/>
                <a:t>unternehmen </a:t>
              </a:r>
              <a:r>
                <a:rPr lang="de-DE" sz="2400" dirty="0" err="1" smtClean="0"/>
                <a:t>etw</a:t>
              </a:r>
              <a:r>
                <a:rPr lang="de-DE" sz="2400" dirty="0" smtClean="0"/>
                <a:t> zusammen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de-DE" sz="2400" dirty="0" smtClean="0"/>
                <a:t>sich unterhalten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de-DE" sz="2400" dirty="0" smtClean="0"/>
                <a:t>sich verstehen</a:t>
              </a:r>
              <a:endParaRPr lang="ru-RU" sz="2400" dirty="0" smtClean="0"/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de-DE" sz="2400" dirty="0" smtClean="0"/>
                <a:t>trösten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endParaRPr lang="de-DE" sz="2400" dirty="0"/>
            </a:p>
          </p:txBody>
        </p:sp>
      </p:grp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3341" y="7144"/>
            <a:ext cx="3173787" cy="2139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5158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7037E-7 L 0.65087 0.0081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535" y="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Настя\Desktop\zmbbn2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12776"/>
            <a:ext cx="8284106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9917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Управляющая кнопка: домой 2">
            <a:hlinkClick r:id="" action="ppaction://hlinkshowjump?jump=firstslide" highlightClick="1"/>
          </p:cNvPr>
          <p:cNvSpPr/>
          <p:nvPr/>
        </p:nvSpPr>
        <p:spPr>
          <a:xfrm>
            <a:off x="8316416" y="6093296"/>
            <a:ext cx="720080" cy="64807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2204864"/>
            <a:ext cx="812551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5400" dirty="0" smtClean="0"/>
              <a:t>die beleidigte Tomate spielen </a:t>
            </a:r>
            <a:endParaRPr lang="ru-RU" sz="54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817295" y="261047"/>
            <a:ext cx="3244799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Ins </a:t>
            </a:r>
            <a:r>
              <a:rPr lang="en-US" sz="4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Russische</a:t>
            </a:r>
            <a:endParaRPr lang="en-US" sz="4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ru-RU" sz="4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200</a:t>
            </a:r>
            <a:endParaRPr lang="ru-RU" sz="4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-4289479" y="4747054"/>
            <a:ext cx="5436097" cy="1910205"/>
            <a:chOff x="-1" y="4797151"/>
            <a:chExt cx="5436097" cy="1910205"/>
          </a:xfrm>
        </p:grpSpPr>
        <p:pic>
          <p:nvPicPr>
            <p:cNvPr id="10242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797151"/>
              <a:ext cx="5436096" cy="19102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" name="Прямоугольник 8"/>
            <p:cNvSpPr/>
            <p:nvPr/>
          </p:nvSpPr>
          <p:spPr>
            <a:xfrm>
              <a:off x="-1" y="4797152"/>
              <a:ext cx="4314275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4000" dirty="0" smtClean="0"/>
                <a:t>Изображать обиженного</a:t>
              </a:r>
              <a:endParaRPr lang="ru-RU" sz="4000" dirty="0"/>
            </a:p>
          </p:txBody>
        </p:sp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0318" y="-243410"/>
            <a:ext cx="3744416" cy="2990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2605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042 -0.0081 L 0.60695 -0.0081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36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Управляющая кнопка: домой 1">
            <a:hlinkClick r:id="" action="ppaction://hlinkshowjump?jump=firstslide" highlightClick="1"/>
          </p:cNvPr>
          <p:cNvSpPr/>
          <p:nvPr/>
        </p:nvSpPr>
        <p:spPr>
          <a:xfrm>
            <a:off x="8100392" y="6093296"/>
            <a:ext cx="720080" cy="64807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2228448" y="128442"/>
            <a:ext cx="5040560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Ins </a:t>
            </a:r>
            <a:r>
              <a:rPr lang="en-US" sz="4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Russische</a:t>
            </a:r>
            <a:endParaRPr lang="en-US" sz="4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ru-RU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3</a:t>
            </a:r>
            <a:r>
              <a:rPr lang="ru-RU" sz="4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00</a:t>
            </a:r>
            <a:endParaRPr lang="ru-RU" sz="4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96937" y="2355095"/>
            <a:ext cx="761587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dirty="0" smtClean="0"/>
              <a:t>Das </a:t>
            </a:r>
            <a:r>
              <a:rPr lang="en-US" sz="5400" dirty="0" err="1" smtClean="0"/>
              <a:t>Vorstellungsgespr</a:t>
            </a:r>
            <a:r>
              <a:rPr lang="de-DE" sz="5400" dirty="0" err="1" smtClean="0"/>
              <a:t>äch</a:t>
            </a:r>
            <a:r>
              <a:rPr lang="de-DE" sz="5400" dirty="0" smtClean="0"/>
              <a:t> </a:t>
            </a:r>
            <a:endParaRPr lang="ru-RU" sz="5400" dirty="0"/>
          </a:p>
        </p:txBody>
      </p:sp>
      <p:grpSp>
        <p:nvGrpSpPr>
          <p:cNvPr id="11" name="Группа 10"/>
          <p:cNvGrpSpPr/>
          <p:nvPr/>
        </p:nvGrpSpPr>
        <p:grpSpPr>
          <a:xfrm>
            <a:off x="-3794591" y="3608415"/>
            <a:ext cx="5040560" cy="2535715"/>
            <a:chOff x="1496777" y="3672655"/>
            <a:chExt cx="5235463" cy="2844417"/>
          </a:xfrm>
        </p:grpSpPr>
        <p:sp>
          <p:nvSpPr>
            <p:cNvPr id="3" name="Овал 2"/>
            <p:cNvSpPr/>
            <p:nvPr/>
          </p:nvSpPr>
          <p:spPr>
            <a:xfrm>
              <a:off x="5436096" y="4581128"/>
              <a:ext cx="1296144" cy="129595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" name="Прямоугольник 3"/>
            <p:cNvSpPr/>
            <p:nvPr/>
          </p:nvSpPr>
          <p:spPr>
            <a:xfrm>
              <a:off x="1510651" y="3715670"/>
              <a:ext cx="3911569" cy="2801402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rgbClr val="00B05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1496777" y="3672655"/>
              <a:ext cx="3939318" cy="7940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4000" dirty="0" smtClean="0"/>
                <a:t>собеседование</a:t>
              </a:r>
              <a:endParaRPr lang="ru-RU" sz="4000" dirty="0"/>
            </a:p>
          </p:txBody>
        </p:sp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50679"/>
            <a:ext cx="2909304" cy="2004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781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11111E-6 L 0.70365 -0.00092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174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Управляющая кнопка: домой 1">
            <a:hlinkClick r:id="" action="ppaction://hlinkshowjump?jump=firstslide" highlightClick="1"/>
          </p:cNvPr>
          <p:cNvSpPr/>
          <p:nvPr/>
        </p:nvSpPr>
        <p:spPr>
          <a:xfrm>
            <a:off x="8269223" y="5990930"/>
            <a:ext cx="720080" cy="72008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-66507"/>
            <a:ext cx="1914525" cy="191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135620" y="167481"/>
            <a:ext cx="3244799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Ins </a:t>
            </a:r>
            <a:r>
              <a:rPr lang="en-US" sz="4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Russische</a:t>
            </a:r>
            <a:endParaRPr lang="en-US" sz="4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ru-RU" sz="4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400</a:t>
            </a:r>
            <a:endParaRPr lang="ru-RU" sz="4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115616" y="1772816"/>
            <a:ext cx="64624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5400" dirty="0" smtClean="0"/>
              <a:t>Stehe zu dir selbst.</a:t>
            </a:r>
            <a:endParaRPr lang="ru-RU" sz="5400" dirty="0"/>
          </a:p>
        </p:txBody>
      </p:sp>
      <p:grpSp>
        <p:nvGrpSpPr>
          <p:cNvPr id="8" name="Группа 7"/>
          <p:cNvGrpSpPr/>
          <p:nvPr/>
        </p:nvGrpSpPr>
        <p:grpSpPr>
          <a:xfrm>
            <a:off x="-4861048" y="3967720"/>
            <a:ext cx="6211887" cy="2182813"/>
            <a:chOff x="107504" y="4561450"/>
            <a:chExt cx="6211887" cy="2182813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504" y="4561450"/>
              <a:ext cx="6211887" cy="21828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Прямоугольник 6"/>
            <p:cNvSpPr/>
            <p:nvPr/>
          </p:nvSpPr>
          <p:spPr>
            <a:xfrm>
              <a:off x="290197" y="4886826"/>
              <a:ext cx="4497827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4000" dirty="0" smtClean="0"/>
                <a:t>Будь себе верен.</a:t>
              </a:r>
              <a:endParaRPr lang="ru-RU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3983260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1.85185E-6 L 0.64584 -1.85185E-6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29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Управляющая кнопка: домой 1">
            <a:hlinkClick r:id="" action="ppaction://hlinkshowjump?jump=firstslide" highlightClick="1"/>
          </p:cNvPr>
          <p:cNvSpPr/>
          <p:nvPr/>
        </p:nvSpPr>
        <p:spPr>
          <a:xfrm>
            <a:off x="8316416" y="6021288"/>
            <a:ext cx="720080" cy="72008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3116517" y="188640"/>
            <a:ext cx="3244799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Ins </a:t>
            </a:r>
            <a:r>
              <a:rPr lang="en-US" sz="4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Russische</a:t>
            </a:r>
            <a:endParaRPr lang="en-US" sz="4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ru-RU" sz="4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500</a:t>
            </a:r>
            <a:endParaRPr lang="ru-RU" sz="4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17194" y="2132856"/>
            <a:ext cx="846043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dirty="0" err="1" smtClean="0"/>
              <a:t>Bulette</a:t>
            </a:r>
            <a:endParaRPr lang="ru-RU" sz="5400" dirty="0"/>
          </a:p>
        </p:txBody>
      </p:sp>
      <p:grpSp>
        <p:nvGrpSpPr>
          <p:cNvPr id="7" name="Группа 6"/>
          <p:cNvGrpSpPr/>
          <p:nvPr/>
        </p:nvGrpSpPr>
        <p:grpSpPr>
          <a:xfrm>
            <a:off x="-4885141" y="4212886"/>
            <a:ext cx="6211887" cy="2182813"/>
            <a:chOff x="140060" y="4519613"/>
            <a:chExt cx="6211887" cy="2182813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060" y="4519613"/>
              <a:ext cx="6211887" cy="21828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Прямоугольник 5"/>
            <p:cNvSpPr/>
            <p:nvPr/>
          </p:nvSpPr>
          <p:spPr>
            <a:xfrm>
              <a:off x="163197" y="4641523"/>
              <a:ext cx="4813451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3600" dirty="0" smtClean="0"/>
                <a:t>Отбивная (порционный кусок) на косточке</a:t>
              </a:r>
              <a:endParaRPr lang="ru-RU" sz="3600" dirty="0"/>
            </a:p>
          </p:txBody>
        </p:sp>
      </p:grp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25" y="29975"/>
            <a:ext cx="2820551" cy="2611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8727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0 L 0.67257 -0.00116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628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Управляющая кнопка: домой 1">
            <a:hlinkClick r:id="" action="ppaction://hlinkshowjump?jump=firstslide" highlightClick="1"/>
          </p:cNvPr>
          <p:cNvSpPr/>
          <p:nvPr/>
        </p:nvSpPr>
        <p:spPr>
          <a:xfrm>
            <a:off x="8316416" y="6165304"/>
            <a:ext cx="648072" cy="57606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3104447" y="244296"/>
            <a:ext cx="3175869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Ins </a:t>
            </a:r>
            <a:r>
              <a:rPr lang="en-US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Deutsche</a:t>
            </a:r>
            <a:endParaRPr lang="en-US" sz="4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ru-RU" sz="4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100</a:t>
            </a:r>
            <a:endParaRPr lang="ru-RU" sz="4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29037" y="2132856"/>
            <a:ext cx="7365927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5400" dirty="0" smtClean="0"/>
              <a:t>Они делают</a:t>
            </a:r>
            <a:r>
              <a:rPr lang="en-US" sz="5400" dirty="0" smtClean="0"/>
              <a:t> </a:t>
            </a:r>
            <a:r>
              <a:rPr lang="ru-RU" sz="5400" dirty="0" smtClean="0"/>
              <a:t>всё вместе.</a:t>
            </a:r>
            <a:br>
              <a:rPr lang="ru-RU" sz="5400" dirty="0" smtClean="0"/>
            </a:br>
            <a:r>
              <a:rPr lang="ru-RU" sz="5400" dirty="0" smtClean="0"/>
              <a:t>(</a:t>
            </a:r>
            <a:r>
              <a:rPr lang="en-US" sz="5400" dirty="0" err="1" smtClean="0"/>
              <a:t>ohne</a:t>
            </a:r>
            <a:r>
              <a:rPr lang="en-US" sz="5400" dirty="0" smtClean="0"/>
              <a:t> </a:t>
            </a:r>
            <a:r>
              <a:rPr lang="ru-RU" sz="5400" dirty="0" smtClean="0"/>
              <a:t>«</a:t>
            </a:r>
            <a:r>
              <a:rPr lang="en-US" sz="5400" dirty="0" err="1" smtClean="0"/>
              <a:t>machen</a:t>
            </a:r>
            <a:r>
              <a:rPr lang="ru-RU" sz="5400" dirty="0" smtClean="0"/>
              <a:t>»</a:t>
            </a:r>
            <a:r>
              <a:rPr lang="ru-RU" sz="5400" dirty="0"/>
              <a:t>)</a:t>
            </a:r>
            <a:endParaRPr lang="ru-RU" sz="5400" dirty="0" smtClean="0"/>
          </a:p>
        </p:txBody>
      </p:sp>
      <p:grpSp>
        <p:nvGrpSpPr>
          <p:cNvPr id="7" name="Группа 6"/>
          <p:cNvGrpSpPr/>
          <p:nvPr/>
        </p:nvGrpSpPr>
        <p:grpSpPr>
          <a:xfrm>
            <a:off x="-4861048" y="4131003"/>
            <a:ext cx="6211887" cy="2245569"/>
            <a:chOff x="539552" y="4441503"/>
            <a:chExt cx="6211887" cy="2245569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552" y="4504259"/>
              <a:ext cx="6211887" cy="21828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Прямоугольник 5"/>
            <p:cNvSpPr/>
            <p:nvPr/>
          </p:nvSpPr>
          <p:spPr>
            <a:xfrm>
              <a:off x="539552" y="4441503"/>
              <a:ext cx="4878638" cy="14465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4400" dirty="0" err="1" smtClean="0"/>
                <a:t>Sie</a:t>
              </a:r>
              <a:r>
                <a:rPr lang="en-US" sz="4400" dirty="0" smtClean="0"/>
                <a:t> </a:t>
              </a:r>
              <a:r>
                <a:rPr lang="en-US" sz="4400" dirty="0" err="1" smtClean="0"/>
                <a:t>unternehmen</a:t>
              </a:r>
              <a:r>
                <a:rPr lang="en-US" sz="4400" dirty="0" smtClean="0"/>
                <a:t> </a:t>
              </a:r>
            </a:p>
            <a:p>
              <a:pPr algn="ctr"/>
              <a:r>
                <a:rPr lang="en-US" sz="4400" dirty="0" err="1" smtClean="0"/>
                <a:t>alles</a:t>
              </a:r>
              <a:r>
                <a:rPr lang="en-US" sz="4400" dirty="0" smtClean="0"/>
                <a:t> </a:t>
              </a:r>
              <a:r>
                <a:rPr lang="en-US" sz="4400" dirty="0" err="1"/>
                <a:t>z</a:t>
              </a:r>
              <a:r>
                <a:rPr lang="en-US" sz="4400" dirty="0" err="1" smtClean="0"/>
                <a:t>usammen</a:t>
              </a:r>
              <a:endParaRPr lang="ru-RU" sz="4400" dirty="0"/>
            </a:p>
          </p:txBody>
        </p:sp>
      </p:grp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89" y="0"/>
            <a:ext cx="2957561" cy="2132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0928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3.7037E-6 L 0.65955 3.7037E-6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6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Управляющая кнопка: домой 1">
            <a:hlinkClick r:id="" action="ppaction://hlinkshowjump?jump=firstslide" highlightClick="1"/>
          </p:cNvPr>
          <p:cNvSpPr/>
          <p:nvPr/>
        </p:nvSpPr>
        <p:spPr>
          <a:xfrm>
            <a:off x="8316416" y="6093296"/>
            <a:ext cx="720080" cy="64807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3279285" y="310322"/>
            <a:ext cx="3175869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Ins </a:t>
            </a:r>
            <a:r>
              <a:rPr lang="en-US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Deutsche</a:t>
            </a:r>
            <a:endParaRPr lang="en-US" sz="4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ru-RU" sz="4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200</a:t>
            </a:r>
            <a:endParaRPr lang="ru-RU" sz="4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64948" y="2276872"/>
            <a:ext cx="741682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dirty="0" smtClean="0"/>
              <a:t>Она может легко сходиться с людьми.</a:t>
            </a:r>
            <a:endParaRPr lang="ru-RU" sz="5400" dirty="0"/>
          </a:p>
        </p:txBody>
      </p:sp>
      <p:grpSp>
        <p:nvGrpSpPr>
          <p:cNvPr id="7" name="Группа 6"/>
          <p:cNvGrpSpPr/>
          <p:nvPr/>
        </p:nvGrpSpPr>
        <p:grpSpPr>
          <a:xfrm>
            <a:off x="-4895051" y="4450036"/>
            <a:ext cx="6211887" cy="2245568"/>
            <a:chOff x="0" y="4571248"/>
            <a:chExt cx="6211887" cy="2245568"/>
          </a:xfrm>
        </p:grpSpPr>
        <p:pic>
          <p:nvPicPr>
            <p:cNvPr id="614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571248"/>
              <a:ext cx="6211887" cy="21828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Прямоугольник 5"/>
            <p:cNvSpPr/>
            <p:nvPr/>
          </p:nvSpPr>
          <p:spPr>
            <a:xfrm>
              <a:off x="11160" y="4693158"/>
              <a:ext cx="4875779" cy="212365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de-DE" sz="4400" dirty="0" smtClean="0"/>
                <a:t>Sie kann leicht</a:t>
              </a:r>
              <a:r>
                <a:rPr lang="ru-RU" sz="4400" dirty="0" smtClean="0"/>
                <a:t> </a:t>
              </a:r>
              <a:endParaRPr lang="de-DE" sz="4400" dirty="0" smtClean="0"/>
            </a:p>
            <a:p>
              <a:pPr algn="ctr"/>
              <a:r>
                <a:rPr lang="en-US" sz="4400" dirty="0" smtClean="0"/>
                <a:t>auf die </a:t>
              </a:r>
              <a:r>
                <a:rPr lang="en-US" sz="4400" dirty="0" err="1" smtClean="0"/>
                <a:t>Leute</a:t>
              </a:r>
              <a:r>
                <a:rPr lang="en-US" sz="4400" dirty="0" smtClean="0"/>
                <a:t> </a:t>
              </a:r>
              <a:r>
                <a:rPr lang="de-DE" sz="4400" dirty="0" smtClean="0"/>
                <a:t>zugehen. </a:t>
              </a:r>
              <a:endParaRPr lang="ru-RU" sz="4400" dirty="0"/>
            </a:p>
          </p:txBody>
        </p:sp>
      </p:grp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9035" y="104942"/>
            <a:ext cx="3473235" cy="2171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3728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85185E-6 L 0.73976 -0.00533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979" y="-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2874" y="79574"/>
            <a:ext cx="3970778" cy="261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Управляющая кнопка: домой 1">
            <a:hlinkClick r:id="" action="ppaction://hlinkshowjump?jump=firstslide" highlightClick="1"/>
          </p:cNvPr>
          <p:cNvSpPr/>
          <p:nvPr/>
        </p:nvSpPr>
        <p:spPr>
          <a:xfrm>
            <a:off x="8316416" y="6021288"/>
            <a:ext cx="683568" cy="692696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3067266" y="246412"/>
            <a:ext cx="3175869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Ins </a:t>
            </a:r>
            <a:r>
              <a:rPr lang="en-US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Deutsche</a:t>
            </a:r>
            <a:endParaRPr lang="en-US" sz="4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ru-RU" sz="4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300</a:t>
            </a:r>
            <a:endParaRPr lang="ru-RU" sz="4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98714" y="2611083"/>
            <a:ext cx="763284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dirty="0" smtClean="0"/>
              <a:t>интересы расходятся</a:t>
            </a:r>
          </a:p>
        </p:txBody>
      </p:sp>
      <p:grpSp>
        <p:nvGrpSpPr>
          <p:cNvPr id="8" name="Группа 7"/>
          <p:cNvGrpSpPr/>
          <p:nvPr/>
        </p:nvGrpSpPr>
        <p:grpSpPr>
          <a:xfrm>
            <a:off x="-4861048" y="4549919"/>
            <a:ext cx="6211887" cy="2182813"/>
            <a:chOff x="539552" y="4365104"/>
            <a:chExt cx="6211887" cy="2182813"/>
          </a:xfrm>
        </p:grpSpPr>
        <p:pic>
          <p:nvPicPr>
            <p:cNvPr id="7170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552" y="4365104"/>
              <a:ext cx="6211887" cy="21828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Прямоугольник 6"/>
            <p:cNvSpPr/>
            <p:nvPr/>
          </p:nvSpPr>
          <p:spPr>
            <a:xfrm>
              <a:off x="683568" y="4487014"/>
              <a:ext cx="4572000" cy="1754326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/>
              <a:r>
                <a:rPr lang="de-DE" sz="3600" dirty="0" smtClean="0"/>
                <a:t>die Interessen gehen hier und da hin/</a:t>
              </a:r>
            </a:p>
            <a:p>
              <a:pPr algn="ctr"/>
              <a:r>
                <a:rPr lang="de-DE" sz="3600" dirty="0" smtClean="0"/>
                <a:t>verändern sich</a:t>
              </a:r>
              <a:endParaRPr lang="ru-RU" sz="3600" dirty="0"/>
            </a:p>
          </p:txBody>
        </p:sp>
      </p:grpSp>
    </p:spTree>
    <p:extLst>
      <p:ext uri="{BB962C8B-B14F-4D97-AF65-F5344CB8AC3E}">
        <p14:creationId xmlns:p14="http://schemas.microsoft.com/office/powerpoint/2010/main" val="1936099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3.7037E-6 L 0.5974 0.00301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861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756</TotalTime>
  <Words>395</Words>
  <Application>Microsoft Office PowerPoint</Application>
  <PresentationFormat>Экран (4:3)</PresentationFormat>
  <Paragraphs>125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Asta Tacha</dc:creator>
  <cp:lastModifiedBy>Asta Tacha</cp:lastModifiedBy>
  <cp:revision>69</cp:revision>
  <dcterms:modified xsi:type="dcterms:W3CDTF">2017-03-12T14:39:47Z</dcterms:modified>
</cp:coreProperties>
</file>