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9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26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88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85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53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56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30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0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68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61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69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1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03512-BB06-436D-A041-0745F5230A75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9725-D63C-40E5-863A-277E1CA36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5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5028" y="1674674"/>
            <a:ext cx="968194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Единый день </a:t>
            </a:r>
          </a:p>
          <a:p>
            <a:pPr algn="ctr"/>
            <a:r>
              <a:rPr lang="ru-RU" sz="8000" b="1" cap="none" spc="0" dirty="0" smtClean="0">
                <a:ln w="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исторических знаний</a:t>
            </a:r>
            <a:endParaRPr lang="ru-RU" sz="8000" b="1" cap="none" spc="0" dirty="0">
              <a:ln w="0">
                <a:solidFill>
                  <a:srgbClr val="0070C0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0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4479" y="268794"/>
            <a:ext cx="1908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8: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6300" y="1254653"/>
            <a:ext cx="8356600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лет исполнилось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2018 году?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2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39079" y="268794"/>
            <a:ext cx="1908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9: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7550" y="1262171"/>
            <a:ext cx="7914050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реки протекают по территории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Нижневартовского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Лена, Обь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Амур, Енисей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Вах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7172" y="361376"/>
            <a:ext cx="2113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10: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3000" y="1307527"/>
            <a:ext cx="7366000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каких строениях живут ханты и манси?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Чум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Шалаш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Изба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8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4802" y="437634"/>
            <a:ext cx="2098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11: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0700" y="1254653"/>
            <a:ext cx="8877300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вы думаете, какова общая площадь территории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Нижневартовского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118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тыс.кв.км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тыс.кв.км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тыс.кв.км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0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7172" y="445513"/>
            <a:ext cx="2113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12: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93900" y="1287867"/>
            <a:ext cx="7962900" cy="3969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каком озере впервые была найдена нефть?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Самотлор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Магылор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Нумто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13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7172" y="268794"/>
            <a:ext cx="2113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13: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4200" y="1308647"/>
            <a:ext cx="9118600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из этих народов являются коренными жителями ХМАО?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Башкиры и татары;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Ханты и манси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Украинцы и русские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1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7172" y="445513"/>
            <a:ext cx="2113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14: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3700" y="1160879"/>
            <a:ext cx="9677400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Известный писатель, рожденный и проживавший на территории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Нижневартовского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Д.Н. Мамин –Сибиряк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Ю.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Вэлла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Айваседа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П.П. Бажов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6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7172" y="268794"/>
            <a:ext cx="2113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15: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3700" y="877724"/>
            <a:ext cx="8915400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называется национальный праздник народов Севера, символизирующий приход весны?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Мая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Праздник Вороны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 подснежника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34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18328" y="1122363"/>
            <a:ext cx="113553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Молодцы!</a:t>
            </a:r>
          </a:p>
          <a:p>
            <a:pPr algn="ctr"/>
            <a:endParaRPr lang="ru-RU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Вы хорошо справились с вопросами!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293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73323" y="1795463"/>
            <a:ext cx="644535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Викторина </a:t>
            </a:r>
          </a:p>
          <a:p>
            <a:pPr algn="ctr"/>
            <a:r>
              <a:rPr lang="ru-RU" sz="6600" b="1" cap="none" spc="0" dirty="0" smtClean="0">
                <a:ln w="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«История Югры»</a:t>
            </a:r>
            <a:endParaRPr lang="ru-RU" sz="6600" b="1" cap="none" spc="0" dirty="0">
              <a:ln w="0">
                <a:solidFill>
                  <a:srgbClr val="0070C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34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40271" y="903563"/>
            <a:ext cx="8761149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Назовите музыкальный инструмент коренных народов Севера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800" y="209388"/>
            <a:ext cx="190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40271" y="2727591"/>
            <a:ext cx="6096000" cy="20023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Гитара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Бубен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Губная гармошка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11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3679" y="268794"/>
            <a:ext cx="1908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2: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08200" y="1122363"/>
            <a:ext cx="8737600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Назовите г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лавный товар, вывозимый из Югры в наши дни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Древесина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Нефть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5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13679" y="199163"/>
            <a:ext cx="1908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3: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0900" y="1415581"/>
            <a:ext cx="8255000" cy="34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Хантыйская женская зимняя одежда это —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Сак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Сах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Ниры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0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4479" y="268794"/>
            <a:ext cx="1908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4: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33600" y="1122363"/>
            <a:ext cx="8115300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называется национальная кукла народов ханты и манси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Мотанка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Акань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Матрешка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6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6379" y="268794"/>
            <a:ext cx="1908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5: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82800" y="1352081"/>
            <a:ext cx="8407400" cy="34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называются хантыйские сани?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Сани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Нарты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Тележка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5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39079" y="268794"/>
            <a:ext cx="1908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6: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13575" y="1122363"/>
            <a:ext cx="7964850" cy="3969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Назовите историческое название нашего округа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Сибирь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Югра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Ямал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11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1779" y="268794"/>
            <a:ext cx="1908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7: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47900" y="1254653"/>
            <a:ext cx="8166100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Назовите год образования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Нижневартовского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1916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1928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1938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4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189</Words>
  <Application>Microsoft Office PowerPoint</Application>
  <PresentationFormat>Широкоэкранный</PresentationFormat>
  <Paragraphs>95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Ciborg</dc:creator>
  <cp:lastModifiedBy>Ciborg</cp:lastModifiedBy>
  <cp:revision>10</cp:revision>
  <dcterms:created xsi:type="dcterms:W3CDTF">2018-08-31T05:08:20Z</dcterms:created>
  <dcterms:modified xsi:type="dcterms:W3CDTF">2018-08-31T05:46:52Z</dcterms:modified>
</cp:coreProperties>
</file>