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C2D7A-3562-4894-9F99-963CF94ABFFD}" type="datetimeFigureOut">
              <a:rPr lang="ru-RU" smtClean="0"/>
              <a:pPr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1BD4-4015-4399-ABEE-5480C0ED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Alusya/ss-64362486" TargetMode="External"/><Relationship Id="rId2" Type="http://schemas.openxmlformats.org/officeDocument/2006/relationships/hyperlink" Target="http://tambov.ru/images/history/otkuda-gorod/otkuda-gorod-2-15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</a:rPr>
              <a:t>Игра</a:t>
            </a: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«Боги Древнего Рима»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( 5 класс)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2\Desktop\юпит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2808312" cy="4090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228184" y="50851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Правила работы: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82341"/>
            <a:ext cx="813690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dirty="0" smtClean="0"/>
              <a:t>На слайде  перечислены  имена богов  Греции  и Рима;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dirty="0" smtClean="0"/>
              <a:t>Учащиеся  выбирают листочек с именем бога Греции;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dirty="0" smtClean="0"/>
              <a:t>Если ответ верный, листочек исчезает;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dirty="0" smtClean="0"/>
              <a:t>Если ответ неверный происходит автоматический переход на следующий слайд, обратно вернуться можно нажав на  знак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dirty="0" smtClean="0"/>
              <a:t>На слайде остаются листочки с именами богов Древнего Рима.</a:t>
            </a:r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5508104" y="3356992"/>
            <a:ext cx="864096" cy="288032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3923928" y="260648"/>
            <a:ext cx="1296144" cy="2897560"/>
            <a:chOff x="3923928" y="260648"/>
            <a:chExt cx="1296144" cy="2897560"/>
          </a:xfrm>
        </p:grpSpPr>
        <p:sp>
          <p:nvSpPr>
            <p:cNvPr id="3" name="Сердце 2"/>
            <p:cNvSpPr/>
            <p:nvPr/>
          </p:nvSpPr>
          <p:spPr>
            <a:xfrm>
              <a:off x="3923928" y="260648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67944" y="1268760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Юпитер</a:t>
              </a:r>
              <a:endParaRPr lang="ru-RU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4855938" y="686018"/>
            <a:ext cx="1296144" cy="2897560"/>
            <a:chOff x="4855938" y="686018"/>
            <a:chExt cx="1296144" cy="2897560"/>
          </a:xfrm>
        </p:grpSpPr>
        <p:sp>
          <p:nvSpPr>
            <p:cNvPr id="16" name="Сердце 15"/>
            <p:cNvSpPr/>
            <p:nvPr/>
          </p:nvSpPr>
          <p:spPr>
            <a:xfrm rot="1812354">
              <a:off x="4855938" y="686018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148064" y="155679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Афина</a:t>
              </a:r>
              <a:endParaRPr lang="ru-RU" b="1" dirty="0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638295" y="2243297"/>
            <a:ext cx="2897560" cy="1296144"/>
            <a:chOff x="4638295" y="2243297"/>
            <a:chExt cx="2897560" cy="1296144"/>
          </a:xfrm>
        </p:grpSpPr>
        <p:sp>
          <p:nvSpPr>
            <p:cNvPr id="17" name="Сердце 16"/>
            <p:cNvSpPr/>
            <p:nvPr/>
          </p:nvSpPr>
          <p:spPr>
            <a:xfrm rot="3929864">
              <a:off x="5439003" y="1442589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8144" y="249289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Гера</a:t>
              </a:r>
              <a:endParaRPr lang="ru-RU" b="1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860032" y="2924944"/>
            <a:ext cx="2897560" cy="1296144"/>
            <a:chOff x="4860032" y="2924944"/>
            <a:chExt cx="2897560" cy="1296144"/>
          </a:xfrm>
        </p:grpSpPr>
        <p:sp>
          <p:nvSpPr>
            <p:cNvPr id="19" name="Сердце 18"/>
            <p:cNvSpPr/>
            <p:nvPr/>
          </p:nvSpPr>
          <p:spPr>
            <a:xfrm rot="6118892">
              <a:off x="5660740" y="2124236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0152" y="350100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Юнона</a:t>
              </a:r>
              <a:endParaRPr lang="ru-RU" b="1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4278059" y="3386777"/>
            <a:ext cx="1296144" cy="2897560"/>
            <a:chOff x="4278059" y="3386777"/>
            <a:chExt cx="1296144" cy="2897560"/>
          </a:xfrm>
        </p:grpSpPr>
        <p:sp>
          <p:nvSpPr>
            <p:cNvPr id="20" name="Сердце 19"/>
            <p:cNvSpPr/>
            <p:nvPr/>
          </p:nvSpPr>
          <p:spPr>
            <a:xfrm rot="10093210">
              <a:off x="4278059" y="3386777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44008" y="4725144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Марс</a:t>
              </a:r>
              <a:endParaRPr lang="ru-RU" b="1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5039229" y="2965977"/>
            <a:ext cx="1332971" cy="2897560"/>
            <a:chOff x="5039229" y="2965977"/>
            <a:chExt cx="1332971" cy="2897560"/>
          </a:xfrm>
        </p:grpSpPr>
        <p:sp>
          <p:nvSpPr>
            <p:cNvPr id="18" name="Сердце 17"/>
            <p:cNvSpPr/>
            <p:nvPr/>
          </p:nvSpPr>
          <p:spPr>
            <a:xfrm rot="8143933">
              <a:off x="5039229" y="2965977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36096" y="422108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Арес</a:t>
              </a:r>
              <a:endParaRPr lang="ru-RU" b="1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843808" y="813118"/>
            <a:ext cx="1400337" cy="2897560"/>
            <a:chOff x="2843808" y="813118"/>
            <a:chExt cx="1400337" cy="2897560"/>
          </a:xfrm>
        </p:grpSpPr>
        <p:sp>
          <p:nvSpPr>
            <p:cNvPr id="15" name="Сердце 14"/>
            <p:cNvSpPr/>
            <p:nvPr/>
          </p:nvSpPr>
          <p:spPr>
            <a:xfrm rot="19636891">
              <a:off x="2948001" y="813118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43808" y="170080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Венера</a:t>
              </a:r>
              <a:endParaRPr lang="ru-RU" b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604835" y="2547598"/>
            <a:ext cx="2897560" cy="1296144"/>
            <a:chOff x="1604835" y="2547598"/>
            <a:chExt cx="2897560" cy="1296144"/>
          </a:xfrm>
        </p:grpSpPr>
        <p:sp>
          <p:nvSpPr>
            <p:cNvPr id="23" name="Сердце 22"/>
            <p:cNvSpPr/>
            <p:nvPr/>
          </p:nvSpPr>
          <p:spPr>
            <a:xfrm rot="17276389">
              <a:off x="2405543" y="1746890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07704" y="306896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Гермес</a:t>
              </a:r>
              <a:endParaRPr lang="ru-RU" b="1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613476" y="3486833"/>
            <a:ext cx="2897560" cy="1296144"/>
            <a:chOff x="1613476" y="3486833"/>
            <a:chExt cx="2897560" cy="1296144"/>
          </a:xfrm>
        </p:grpSpPr>
        <p:sp>
          <p:nvSpPr>
            <p:cNvPr id="22" name="Сердце 21"/>
            <p:cNvSpPr/>
            <p:nvPr/>
          </p:nvSpPr>
          <p:spPr>
            <a:xfrm rot="14665637">
              <a:off x="2414184" y="2686125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51720" y="4149080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Веста</a:t>
              </a:r>
              <a:endParaRPr lang="ru-RU" b="1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131840" y="3266356"/>
            <a:ext cx="1380402" cy="2897560"/>
            <a:chOff x="3131840" y="3266356"/>
            <a:chExt cx="1380402" cy="2897560"/>
          </a:xfrm>
        </p:grpSpPr>
        <p:sp>
          <p:nvSpPr>
            <p:cNvPr id="21" name="Сердце 20"/>
            <p:cNvSpPr/>
            <p:nvPr/>
          </p:nvSpPr>
          <p:spPr>
            <a:xfrm rot="12685546">
              <a:off x="3216098" y="3266356"/>
              <a:ext cx="1296144" cy="2897560"/>
            </a:xfrm>
            <a:prstGeom prst="hear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31840" y="5013176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err="1" smtClean="0"/>
                <a:t>Гестия</a:t>
              </a:r>
              <a:endParaRPr lang="ru-RU" b="1" dirty="0"/>
            </a:p>
          </p:txBody>
        </p:sp>
      </p:grpSp>
      <p:sp>
        <p:nvSpPr>
          <p:cNvPr id="2" name="Овал 1"/>
          <p:cNvSpPr/>
          <p:nvPr/>
        </p:nvSpPr>
        <p:spPr>
          <a:xfrm>
            <a:off x="3923928" y="2708920"/>
            <a:ext cx="1224136" cy="122413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700808"/>
            <a:ext cx="58326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Ой! Ошибка!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Вернись назад!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4139952" y="3284984"/>
            <a:ext cx="1080120" cy="360040"/>
          </a:xfrm>
          <a:prstGeom prst="actionButtonBeginning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Юпитер - </a:t>
            </a:r>
            <a:r>
              <a:rPr lang="en-US" sz="2000" dirty="0" smtClean="0">
                <a:hlinkClick r:id="rId2"/>
              </a:rPr>
              <a:t>http://tambov.ru/images/history/otkuda-gorod/otkuda-gorod-2-153.jpg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Идея – Гаврилова Л.Г. </a:t>
            </a:r>
            <a:r>
              <a:rPr lang="ru-RU" sz="2000" u="sng" dirty="0">
                <a:hlinkClick r:id="rId3"/>
              </a:rPr>
              <a:t>http://www.slideshare.net/Alusya/ss-64362486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err="1" smtClean="0"/>
              <a:t>Уколова</a:t>
            </a:r>
            <a:r>
              <a:rPr lang="ru-RU" sz="2000" dirty="0" smtClean="0"/>
              <a:t> В.И. История. Древний мир. М., Просвещение, 2013г.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99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Игра «Боги Древнего Рима» ( 5 класс)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</dc:creator>
  <cp:lastModifiedBy>Пользователь</cp:lastModifiedBy>
  <cp:revision>37</cp:revision>
  <dcterms:created xsi:type="dcterms:W3CDTF">2016-12-11T01:10:00Z</dcterms:created>
  <dcterms:modified xsi:type="dcterms:W3CDTF">2024-04-09T04:05:48Z</dcterms:modified>
</cp:coreProperties>
</file>