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726"/>
    <a:srgbClr val="E0571A"/>
    <a:srgbClr val="FFFF99"/>
    <a:srgbClr val="CC0066"/>
    <a:srgbClr val="009900"/>
    <a:srgbClr val="BF6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67413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1869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6" y="1990913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01" y="21480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069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97" y="219502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78" y="214807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01" y="4149080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2" y="4581128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01936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17" y="4291200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9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67413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1869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6" y="1990913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01" y="21480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069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97" y="219502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01936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17" y="4291200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78813" y="583356"/>
            <a:ext cx="2337003" cy="914400"/>
          </a:xfrm>
          <a:prstGeom prst="ellipse">
            <a:avLst/>
          </a:prstGeom>
          <a:solidFill>
            <a:srgbClr val="D437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 Black" panose="020B0A04020102020204" pitchFamily="34" charset="0"/>
              </a:rPr>
              <a:t>BED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4" y="81205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995936" y="2924944"/>
            <a:ext cx="2160240" cy="1008112"/>
          </a:xfrm>
          <a:prstGeom prst="ellipse">
            <a:avLst/>
          </a:prstGeom>
          <a:solidFill>
            <a:srgbClr val="D437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BELT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74873"/>
            <a:ext cx="2376264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251520" y="5421136"/>
            <a:ext cx="2088232" cy="914400"/>
          </a:xfrm>
          <a:prstGeom prst="ellipse">
            <a:avLst/>
          </a:prstGeom>
          <a:solidFill>
            <a:srgbClr val="D437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DESK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65486"/>
            <a:ext cx="23225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7164288" y="5367816"/>
            <a:ext cx="1601738" cy="914400"/>
          </a:xfrm>
          <a:prstGeom prst="ellipse">
            <a:avLst/>
          </a:prstGeom>
          <a:solidFill>
            <a:srgbClr val="D437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TEN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38" y="4115781"/>
            <a:ext cx="179863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51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67413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794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095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0956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653135"/>
            <a:ext cx="3096344" cy="203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95575"/>
            <a:ext cx="31146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209800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3124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52" y="4574523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53" y="463773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67413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794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095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209800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3124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53" y="463773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700440" y="773856"/>
            <a:ext cx="147196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PIG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63" y="374599"/>
            <a:ext cx="17129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95536" y="3140968"/>
            <a:ext cx="216024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WIND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" y="2687061"/>
            <a:ext cx="31146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79090" y="4941168"/>
            <a:ext cx="1823665" cy="10584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HILL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3" y="4474182"/>
            <a:ext cx="3097213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3923929" y="5229200"/>
            <a:ext cx="1586284" cy="112534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BOX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51" y="4637734"/>
            <a:ext cx="20843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8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Чергинская школа</dc:creator>
  <cp:lastModifiedBy>Чергинская школа</cp:lastModifiedBy>
  <cp:revision>82</cp:revision>
  <dcterms:created xsi:type="dcterms:W3CDTF">2017-10-19T06:43:54Z</dcterms:created>
  <dcterms:modified xsi:type="dcterms:W3CDTF">2018-11-01T06:06:49Z</dcterms:modified>
</cp:coreProperties>
</file>