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D9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D97FF"/>
                </a:solidFill>
                <a:latin typeface="Bookman Old Style" pitchFamily="18" charset="0"/>
              </a:rPr>
              <a:t>   Игра по информатике </a:t>
            </a:r>
            <a:br>
              <a:rPr lang="ru-RU" sz="2400" b="1" dirty="0" smtClean="0">
                <a:solidFill>
                  <a:srgbClr val="0D97FF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D97FF"/>
                </a:solidFill>
                <a:latin typeface="Bookman Old Style" pitchFamily="18" charset="0"/>
              </a:rPr>
              <a:t>«Периферийные устройства персонального </a:t>
            </a:r>
            <a:br>
              <a:rPr lang="ru-RU" sz="2400" b="1" dirty="0" smtClean="0">
                <a:solidFill>
                  <a:srgbClr val="0D97FF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D97FF"/>
                </a:solidFill>
                <a:latin typeface="Bookman Old Style" pitchFamily="18" charset="0"/>
              </a:rPr>
              <a:t>компьютера</a:t>
            </a:r>
            <a:r>
              <a:rPr lang="ru-RU" sz="2400" dirty="0" smtClean="0">
                <a:solidFill>
                  <a:srgbClr val="0D97FF"/>
                </a:solidFill>
                <a:latin typeface="Bookman Old Style" pitchFamily="18" charset="0"/>
              </a:rPr>
              <a:t>»</a:t>
            </a:r>
            <a:endParaRPr lang="ru-RU" sz="2400" dirty="0">
              <a:solidFill>
                <a:srgbClr val="0D97FF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pc_perifer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958263" cy="36724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67944" y="53732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rgbClr val="008080"/>
                </a:solidFill>
                <a:latin typeface="Monotype Corsiva" pitchFamily="66" charset="0"/>
              </a:rPr>
              <a:t>Автор: учитель информатики  </a:t>
            </a:r>
            <a:br>
              <a:rPr lang="ru-RU" sz="2000" b="1" dirty="0" smtClean="0">
                <a:solidFill>
                  <a:srgbClr val="00808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8080"/>
                </a:solidFill>
                <a:latin typeface="Monotype Corsiva" pitchFamily="66" charset="0"/>
              </a:rPr>
              <a:t>МКОУ «СОШ а. Верхний Учкулан» </a:t>
            </a:r>
            <a:br>
              <a:rPr lang="ru-RU" sz="2000" b="1" dirty="0" smtClean="0">
                <a:solidFill>
                  <a:srgbClr val="008080"/>
                </a:solidFill>
                <a:latin typeface="Monotype Corsiva" pitchFamily="66" charset="0"/>
              </a:rPr>
            </a:br>
            <a:r>
              <a:rPr lang="ru-RU" sz="2000" b="1" dirty="0" err="1" smtClean="0">
                <a:solidFill>
                  <a:srgbClr val="008080"/>
                </a:solidFill>
                <a:latin typeface="Monotype Corsiva" pitchFamily="66" charset="0"/>
              </a:rPr>
              <a:t>Салпагарова</a:t>
            </a:r>
            <a:r>
              <a:rPr lang="ru-RU" sz="2000" b="1" dirty="0" smtClean="0">
                <a:solidFill>
                  <a:srgbClr val="008080"/>
                </a:solidFill>
                <a:latin typeface="Monotype Corsiva" pitchFamily="66" charset="0"/>
              </a:rPr>
              <a:t> Людмила </a:t>
            </a:r>
            <a:r>
              <a:rPr lang="ru-RU" sz="2000" b="1" dirty="0" err="1" smtClean="0">
                <a:solidFill>
                  <a:srgbClr val="008080"/>
                </a:solidFill>
                <a:latin typeface="Monotype Corsiva" pitchFamily="66" charset="0"/>
              </a:rPr>
              <a:t>Казиевна</a:t>
            </a:r>
            <a:r>
              <a:rPr lang="ru-RU" sz="2000" b="1" dirty="0" smtClean="0">
                <a:solidFill>
                  <a:srgbClr val="00808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008080"/>
                </a:solidFill>
                <a:latin typeface="Monotype Corsiva" pitchFamily="66" charset="0"/>
              </a:rPr>
            </a:br>
            <a:endParaRPr lang="ru-RU" sz="2000" b="1" dirty="0" smtClean="0">
              <a:solidFill>
                <a:srgbClr val="00808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нт.png"/>
          <p:cNvPicPr>
            <a:picLocks noChangeAspect="1"/>
          </p:cNvPicPr>
          <p:nvPr/>
        </p:nvPicPr>
        <p:blipFill>
          <a:blip r:embed="rId2" cstate="print"/>
          <a:srcRect r="50000" b="50000"/>
          <a:stretch>
            <a:fillRect/>
          </a:stretch>
        </p:blipFill>
        <p:spPr>
          <a:xfrm>
            <a:off x="1399765" y="352894"/>
            <a:ext cx="3172235" cy="3076106"/>
          </a:xfrm>
          <a:prstGeom prst="rect">
            <a:avLst/>
          </a:prstGeom>
        </p:spPr>
      </p:pic>
      <p:pic>
        <p:nvPicPr>
          <p:cNvPr id="3" name="Рисунок 2" descr="принт.png"/>
          <p:cNvPicPr>
            <a:picLocks noChangeAspect="1"/>
          </p:cNvPicPr>
          <p:nvPr/>
        </p:nvPicPr>
        <p:blipFill>
          <a:blip r:embed="rId2" cstate="print"/>
          <a:srcRect l="50000" b="50000"/>
          <a:stretch>
            <a:fillRect/>
          </a:stretch>
        </p:blipFill>
        <p:spPr>
          <a:xfrm>
            <a:off x="4572000" y="352894"/>
            <a:ext cx="3172234" cy="3076106"/>
          </a:xfrm>
          <a:prstGeom prst="rect">
            <a:avLst/>
          </a:prstGeom>
        </p:spPr>
      </p:pic>
      <p:pic>
        <p:nvPicPr>
          <p:cNvPr id="4" name="Рисунок 3" descr="принт.png"/>
          <p:cNvPicPr>
            <a:picLocks noChangeAspect="1"/>
          </p:cNvPicPr>
          <p:nvPr/>
        </p:nvPicPr>
        <p:blipFill>
          <a:blip r:embed="rId2" cstate="print"/>
          <a:srcRect t="50000" r="50000"/>
          <a:stretch>
            <a:fillRect/>
          </a:stretch>
        </p:blipFill>
        <p:spPr>
          <a:xfrm>
            <a:off x="1399765" y="3429000"/>
            <a:ext cx="3172235" cy="3076106"/>
          </a:xfrm>
          <a:prstGeom prst="rect">
            <a:avLst/>
          </a:prstGeom>
        </p:spPr>
      </p:pic>
      <p:pic>
        <p:nvPicPr>
          <p:cNvPr id="5" name="Рисунок 4" descr="принт.png"/>
          <p:cNvPicPr>
            <a:picLocks noChangeAspect="1"/>
          </p:cNvPicPr>
          <p:nvPr/>
        </p:nvPicPr>
        <p:blipFill>
          <a:blip r:embed="rId2" cstate="print"/>
          <a:srcRect l="50000" t="50000"/>
          <a:stretch>
            <a:fillRect/>
          </a:stretch>
        </p:blipFill>
        <p:spPr>
          <a:xfrm>
            <a:off x="4572000" y="3429000"/>
            <a:ext cx="3172234" cy="3076106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6263680" y="332656"/>
            <a:ext cx="255679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97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Принтер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D97FF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-009-Mikrofon.jpg"/>
          <p:cNvPicPr>
            <a:picLocks noChangeAspect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>
          <a:xfrm>
            <a:off x="1932828" y="458075"/>
            <a:ext cx="5278343" cy="2970925"/>
          </a:xfrm>
          <a:prstGeom prst="rect">
            <a:avLst/>
          </a:prstGeom>
        </p:spPr>
      </p:pic>
      <p:pic>
        <p:nvPicPr>
          <p:cNvPr id="3" name="Рисунок 2" descr="0011-009-Mikrofon.jpg"/>
          <p:cNvPicPr>
            <a:picLocks noChangeAspect="1"/>
          </p:cNvPicPr>
          <p:nvPr/>
        </p:nvPicPr>
        <p:blipFill>
          <a:blip r:embed="rId2" cstate="print"/>
          <a:srcRect t="50000" b="2737"/>
          <a:stretch>
            <a:fillRect/>
          </a:stretch>
        </p:blipFill>
        <p:spPr>
          <a:xfrm>
            <a:off x="1932828" y="3429000"/>
            <a:ext cx="5278343" cy="2808312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5364088" y="5589240"/>
            <a:ext cx="316835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97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Микрофон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D97FF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c_perifer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742" y="2564904"/>
            <a:ext cx="6930516" cy="3198144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1403648" y="1052736"/>
            <a:ext cx="6336704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МОЛОДЦЫ!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D97FF"/>
                </a:solidFill>
                <a:latin typeface="Bookman Old Style" pitchFamily="18" charset="0"/>
              </a:rPr>
              <a:t>Цель игры:</a:t>
            </a:r>
            <a:r>
              <a:rPr lang="ru-RU" sz="2400" dirty="0" smtClean="0">
                <a:latin typeface="Bookman Old Style" pitchFamily="18" charset="0"/>
              </a:rPr>
              <a:t> Развитие внимания, зрительной памяти, логического мышления.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D97FF"/>
                </a:solidFill>
                <a:latin typeface="Bookman Old Style" pitchFamily="18" charset="0"/>
              </a:rPr>
              <a:t>Описание игры:</a:t>
            </a:r>
            <a:r>
              <a:rPr lang="ru-RU" sz="2400" b="1" dirty="0" smtClean="0">
                <a:solidFill>
                  <a:srgbClr val="0D97FF"/>
                </a:solidFill>
                <a:latin typeface="Bookman Old Style" pitchFamily="18" charset="0"/>
              </a:rPr>
              <a:t> </a:t>
            </a:r>
            <a:r>
              <a:rPr lang="ru-RU" sz="2400" dirty="0" smtClean="0">
                <a:latin typeface="Bookman Old Style" pitchFamily="18" charset="0"/>
              </a:rPr>
              <a:t>1. Запоминать зрительно периферийные устройства персонального компьютера.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                            2. Угадать устройство по фрагменту фотографии. 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Если учащиеся угадывают с первого фрагмента, то получают 4 балла.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33123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D97FF"/>
                </a:solidFill>
                <a:latin typeface="Bookman Old Style" pitchFamily="18" charset="0"/>
              </a:rPr>
              <a:t>Периферийное устройство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Аппаратура, которая позволяет вводить информацию в компьютер или выводить её из него. Периферийные устройства являются не обязательными для работы системы и могут быть отключены от компьютера.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11-009-Mikrofon.jpg"/>
          <p:cNvPicPr>
            <a:picLocks noChangeAspect="1"/>
          </p:cNvPicPr>
          <p:nvPr/>
        </p:nvPicPr>
        <p:blipFill>
          <a:blip r:embed="rId2" cstate="print"/>
          <a:srcRect b="5040"/>
          <a:stretch>
            <a:fillRect/>
          </a:stretch>
        </p:blipFill>
        <p:spPr>
          <a:xfrm>
            <a:off x="323528" y="404664"/>
            <a:ext cx="1818784" cy="1944216"/>
          </a:xfrm>
          <a:prstGeom prst="rect">
            <a:avLst/>
          </a:prstGeom>
        </p:spPr>
      </p:pic>
      <p:pic>
        <p:nvPicPr>
          <p:cNvPr id="8" name="Рисунок 7" descr="125156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764704"/>
            <a:ext cx="2171733" cy="1628800"/>
          </a:xfrm>
          <a:prstGeom prst="rect">
            <a:avLst/>
          </a:prstGeom>
        </p:spPr>
      </p:pic>
      <p:pic>
        <p:nvPicPr>
          <p:cNvPr id="9" name="Рисунок 8" descr="res_1d85958d3c35c662451834a9698f7ebd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04664"/>
            <a:ext cx="1872208" cy="1872208"/>
          </a:xfrm>
          <a:prstGeom prst="rect">
            <a:avLst/>
          </a:prstGeom>
        </p:spPr>
      </p:pic>
      <p:pic>
        <p:nvPicPr>
          <p:cNvPr id="10" name="Рисунок 9" descr="скан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212976"/>
            <a:ext cx="2699667" cy="1557395"/>
          </a:xfrm>
          <a:prstGeom prst="rect">
            <a:avLst/>
          </a:prstGeom>
        </p:spPr>
      </p:pic>
      <p:pic>
        <p:nvPicPr>
          <p:cNvPr id="11" name="Рисунок 10" descr="принт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140968"/>
            <a:ext cx="1679700" cy="1628800"/>
          </a:xfrm>
          <a:prstGeom prst="rect">
            <a:avLst/>
          </a:prstGeom>
        </p:spPr>
      </p:pic>
      <p:pic>
        <p:nvPicPr>
          <p:cNvPr id="13" name="Рисунок 12" descr="прое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908720"/>
            <a:ext cx="2232248" cy="1350056"/>
          </a:xfrm>
          <a:prstGeom prst="rect">
            <a:avLst/>
          </a:prstGeom>
        </p:spPr>
      </p:pic>
      <p:pic>
        <p:nvPicPr>
          <p:cNvPr id="15" name="Рисунок 14" descr="sven-ic-300-black-silver-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3068960"/>
            <a:ext cx="1800560" cy="1805073"/>
          </a:xfrm>
          <a:prstGeom prst="rect">
            <a:avLst/>
          </a:prstGeom>
        </p:spPr>
      </p:pic>
      <p:sp>
        <p:nvSpPr>
          <p:cNvPr id="20" name="Текст 3"/>
          <p:cNvSpPr txBox="1">
            <a:spLocks/>
          </p:cNvSpPr>
          <p:nvPr/>
        </p:nvSpPr>
        <p:spPr>
          <a:xfrm>
            <a:off x="7020272" y="2348880"/>
            <a:ext cx="1728192" cy="437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Проектор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6804248" y="5085184"/>
            <a:ext cx="1565189" cy="437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Сканер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2" name="Текст 3"/>
          <p:cNvSpPr txBox="1">
            <a:spLocks/>
          </p:cNvSpPr>
          <p:nvPr/>
        </p:nvSpPr>
        <p:spPr>
          <a:xfrm>
            <a:off x="899592" y="5085184"/>
            <a:ext cx="1944216" cy="437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Веб-камера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323528" y="2348880"/>
            <a:ext cx="1728192" cy="437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Микрофон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4" name="Текст 3"/>
          <p:cNvSpPr txBox="1">
            <a:spLocks/>
          </p:cNvSpPr>
          <p:nvPr/>
        </p:nvSpPr>
        <p:spPr>
          <a:xfrm>
            <a:off x="2531773" y="2348880"/>
            <a:ext cx="1728192" cy="437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Колонки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4740018" y="2348880"/>
            <a:ext cx="1944216" cy="437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Наушники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3779912" y="5085184"/>
            <a:ext cx="1944216" cy="437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Принтер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7" name="Текст 3">
            <a:hlinkClick r:id="rId9" action="ppaction://hlinksldjump"/>
          </p:cNvPr>
          <p:cNvSpPr txBox="1">
            <a:spLocks/>
          </p:cNvSpPr>
          <p:nvPr/>
        </p:nvSpPr>
        <p:spPr>
          <a:xfrm>
            <a:off x="3347864" y="5805264"/>
            <a:ext cx="2448272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Начать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игру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ер.png"/>
          <p:cNvPicPr>
            <a:picLocks noChangeAspect="1"/>
          </p:cNvPicPr>
          <p:nvPr/>
        </p:nvPicPr>
        <p:blipFill>
          <a:blip r:embed="rId2" cstate="print"/>
          <a:srcRect r="50000" b="50000"/>
          <a:stretch>
            <a:fillRect/>
          </a:stretch>
        </p:blipFill>
        <p:spPr>
          <a:xfrm>
            <a:off x="0" y="791484"/>
            <a:ext cx="4572000" cy="2637516"/>
          </a:xfrm>
          <a:prstGeom prst="rect">
            <a:avLst/>
          </a:prstGeom>
        </p:spPr>
      </p:pic>
      <p:pic>
        <p:nvPicPr>
          <p:cNvPr id="4" name="Рисунок 3" descr="сканер.png"/>
          <p:cNvPicPr>
            <a:picLocks noChangeAspect="1"/>
          </p:cNvPicPr>
          <p:nvPr/>
        </p:nvPicPr>
        <p:blipFill>
          <a:blip r:embed="rId2" cstate="print"/>
          <a:srcRect l="50000" b="50000"/>
          <a:stretch>
            <a:fillRect/>
          </a:stretch>
        </p:blipFill>
        <p:spPr>
          <a:xfrm>
            <a:off x="4572000" y="791484"/>
            <a:ext cx="4572000" cy="2637516"/>
          </a:xfrm>
          <a:prstGeom prst="rect">
            <a:avLst/>
          </a:prstGeom>
        </p:spPr>
      </p:pic>
      <p:pic>
        <p:nvPicPr>
          <p:cNvPr id="5" name="Рисунок 4" descr="сканер.png"/>
          <p:cNvPicPr>
            <a:picLocks noChangeAspect="1"/>
          </p:cNvPicPr>
          <p:nvPr/>
        </p:nvPicPr>
        <p:blipFill>
          <a:blip r:embed="rId2" cstate="print"/>
          <a:srcRect t="50000" r="50000"/>
          <a:stretch>
            <a:fillRect/>
          </a:stretch>
        </p:blipFill>
        <p:spPr>
          <a:xfrm>
            <a:off x="0" y="3429000"/>
            <a:ext cx="4572000" cy="2637515"/>
          </a:xfrm>
          <a:prstGeom prst="rect">
            <a:avLst/>
          </a:prstGeom>
        </p:spPr>
      </p:pic>
      <p:pic>
        <p:nvPicPr>
          <p:cNvPr id="6" name="Рисунок 5" descr="сканер.png"/>
          <p:cNvPicPr>
            <a:picLocks noChangeAspect="1"/>
          </p:cNvPicPr>
          <p:nvPr/>
        </p:nvPicPr>
        <p:blipFill>
          <a:blip r:embed="rId2" cstate="print"/>
          <a:srcRect l="50000" t="50000"/>
          <a:stretch>
            <a:fillRect/>
          </a:stretch>
        </p:blipFill>
        <p:spPr>
          <a:xfrm>
            <a:off x="4572000" y="3429000"/>
            <a:ext cx="4572000" cy="2637515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6012160" y="5589240"/>
            <a:ext cx="288032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97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Сканер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D97FF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en-ic-300-black-silver-0.jpg"/>
          <p:cNvPicPr>
            <a:picLocks noChangeAspect="1"/>
          </p:cNvPicPr>
          <p:nvPr/>
        </p:nvPicPr>
        <p:blipFill>
          <a:blip r:embed="rId2" cstate="print"/>
          <a:srcRect r="50000" b="50000"/>
          <a:stretch>
            <a:fillRect/>
          </a:stretch>
        </p:blipFill>
        <p:spPr>
          <a:xfrm>
            <a:off x="1551264" y="400693"/>
            <a:ext cx="3020736" cy="3028307"/>
          </a:xfrm>
          <a:prstGeom prst="rect">
            <a:avLst/>
          </a:prstGeom>
        </p:spPr>
      </p:pic>
      <p:pic>
        <p:nvPicPr>
          <p:cNvPr id="3" name="Рисунок 2" descr="sven-ic-300-black-silver-0.jpg"/>
          <p:cNvPicPr>
            <a:picLocks noChangeAspect="1"/>
          </p:cNvPicPr>
          <p:nvPr/>
        </p:nvPicPr>
        <p:blipFill>
          <a:blip r:embed="rId2" cstate="print"/>
          <a:srcRect t="50000" r="50000"/>
          <a:stretch>
            <a:fillRect/>
          </a:stretch>
        </p:blipFill>
        <p:spPr>
          <a:xfrm>
            <a:off x="1551264" y="3429000"/>
            <a:ext cx="3020736" cy="3028307"/>
          </a:xfrm>
          <a:prstGeom prst="rect">
            <a:avLst/>
          </a:prstGeom>
        </p:spPr>
      </p:pic>
      <p:pic>
        <p:nvPicPr>
          <p:cNvPr id="4" name="Рисунок 3" descr="sven-ic-300-black-silver-0.jpg"/>
          <p:cNvPicPr>
            <a:picLocks noChangeAspect="1"/>
          </p:cNvPicPr>
          <p:nvPr/>
        </p:nvPicPr>
        <p:blipFill>
          <a:blip r:embed="rId2" cstate="print"/>
          <a:srcRect l="50000" b="50000"/>
          <a:stretch>
            <a:fillRect/>
          </a:stretch>
        </p:blipFill>
        <p:spPr>
          <a:xfrm>
            <a:off x="4572000" y="400693"/>
            <a:ext cx="3020736" cy="3028307"/>
          </a:xfrm>
          <a:prstGeom prst="rect">
            <a:avLst/>
          </a:prstGeom>
        </p:spPr>
      </p:pic>
      <p:pic>
        <p:nvPicPr>
          <p:cNvPr id="5" name="Рисунок 4" descr="sven-ic-300-black-silver-0.jpg"/>
          <p:cNvPicPr>
            <a:picLocks noChangeAspect="1"/>
          </p:cNvPicPr>
          <p:nvPr/>
        </p:nvPicPr>
        <p:blipFill>
          <a:blip r:embed="rId2" cstate="print"/>
          <a:srcRect l="50000" t="50000"/>
          <a:stretch>
            <a:fillRect/>
          </a:stretch>
        </p:blipFill>
        <p:spPr>
          <a:xfrm>
            <a:off x="4572000" y="3429000"/>
            <a:ext cx="3020736" cy="3028307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5724128" y="5661248"/>
            <a:ext cx="316835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lang="ru-RU" sz="3600" b="1" dirty="0" smtClean="0">
                <a:solidFill>
                  <a:srgbClr val="0D97FF"/>
                </a:solidFill>
                <a:latin typeface="Bookman Old Style" pitchFamily="18" charset="0"/>
              </a:rPr>
              <a:t>В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97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еб-камера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D97FF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s_5d34ac575b1ea.jpeg"/>
          <p:cNvPicPr>
            <a:picLocks noChangeAspect="1"/>
          </p:cNvPicPr>
          <p:nvPr/>
        </p:nvPicPr>
        <p:blipFill>
          <a:blip r:embed="rId2" cstate="print"/>
          <a:srcRect t="50000" r="50000"/>
          <a:stretch>
            <a:fillRect/>
          </a:stretch>
        </p:blipFill>
        <p:spPr>
          <a:xfrm>
            <a:off x="425116" y="3429000"/>
            <a:ext cx="4146884" cy="2336078"/>
          </a:xfrm>
          <a:prstGeom prst="rect">
            <a:avLst/>
          </a:prstGeom>
        </p:spPr>
      </p:pic>
      <p:pic>
        <p:nvPicPr>
          <p:cNvPr id="3" name="Рисунок 2" descr="ads_5d34ac575b1ea.jpeg"/>
          <p:cNvPicPr>
            <a:picLocks noChangeAspect="1"/>
          </p:cNvPicPr>
          <p:nvPr/>
        </p:nvPicPr>
        <p:blipFill>
          <a:blip r:embed="rId2" cstate="print"/>
          <a:srcRect l="50000" b="50000"/>
          <a:stretch>
            <a:fillRect/>
          </a:stretch>
        </p:blipFill>
        <p:spPr>
          <a:xfrm>
            <a:off x="4572000" y="1092922"/>
            <a:ext cx="4146884" cy="2336078"/>
          </a:xfrm>
          <a:prstGeom prst="rect">
            <a:avLst/>
          </a:prstGeom>
        </p:spPr>
      </p:pic>
      <p:pic>
        <p:nvPicPr>
          <p:cNvPr id="4" name="Рисунок 3" descr="ads_5d34ac575b1ea.jpeg"/>
          <p:cNvPicPr>
            <a:picLocks noChangeAspect="1"/>
          </p:cNvPicPr>
          <p:nvPr/>
        </p:nvPicPr>
        <p:blipFill>
          <a:blip r:embed="rId2" cstate="print"/>
          <a:srcRect r="50000" b="50000"/>
          <a:stretch>
            <a:fillRect/>
          </a:stretch>
        </p:blipFill>
        <p:spPr>
          <a:xfrm>
            <a:off x="425116" y="1092922"/>
            <a:ext cx="4146884" cy="2336078"/>
          </a:xfrm>
          <a:prstGeom prst="rect">
            <a:avLst/>
          </a:prstGeom>
        </p:spPr>
      </p:pic>
      <p:pic>
        <p:nvPicPr>
          <p:cNvPr id="5" name="Рисунок 4" descr="ads_5d34ac575b1ea.jpeg"/>
          <p:cNvPicPr>
            <a:picLocks noChangeAspect="1"/>
          </p:cNvPicPr>
          <p:nvPr/>
        </p:nvPicPr>
        <p:blipFill>
          <a:blip r:embed="rId2" cstate="print"/>
          <a:srcRect l="50000" t="50000"/>
          <a:stretch>
            <a:fillRect/>
          </a:stretch>
        </p:blipFill>
        <p:spPr>
          <a:xfrm>
            <a:off x="4572000" y="3429000"/>
            <a:ext cx="4146884" cy="2336078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6012160" y="5733256"/>
            <a:ext cx="288032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97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Проектор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D97FF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s_1d85958d3c35c662451834a9698f7ebd_full.jpg"/>
          <p:cNvPicPr>
            <a:picLocks noChangeAspect="1"/>
          </p:cNvPicPr>
          <p:nvPr/>
        </p:nvPicPr>
        <p:blipFill>
          <a:blip r:embed="rId2" cstate="print"/>
          <a:srcRect l="50000" b="50000"/>
          <a:stretch>
            <a:fillRect/>
          </a:stretch>
        </p:blipFill>
        <p:spPr>
          <a:xfrm>
            <a:off x="4572000" y="411510"/>
            <a:ext cx="3017490" cy="3017490"/>
          </a:xfrm>
          <a:prstGeom prst="rect">
            <a:avLst/>
          </a:prstGeom>
        </p:spPr>
      </p:pic>
      <p:pic>
        <p:nvPicPr>
          <p:cNvPr id="3" name="Рисунок 2" descr="res_1d85958d3c35c662451834a9698f7ebd_full.jpg"/>
          <p:cNvPicPr>
            <a:picLocks noChangeAspect="1"/>
          </p:cNvPicPr>
          <p:nvPr/>
        </p:nvPicPr>
        <p:blipFill>
          <a:blip r:embed="rId2" cstate="print"/>
          <a:srcRect r="50000" b="50000"/>
          <a:stretch>
            <a:fillRect/>
          </a:stretch>
        </p:blipFill>
        <p:spPr>
          <a:xfrm>
            <a:off x="1554510" y="411510"/>
            <a:ext cx="3017490" cy="3017490"/>
          </a:xfrm>
          <a:prstGeom prst="rect">
            <a:avLst/>
          </a:prstGeom>
        </p:spPr>
      </p:pic>
      <p:pic>
        <p:nvPicPr>
          <p:cNvPr id="4" name="Рисунок 3" descr="res_1d85958d3c35c662451834a9698f7ebd_full.jpg"/>
          <p:cNvPicPr>
            <a:picLocks noChangeAspect="1"/>
          </p:cNvPicPr>
          <p:nvPr/>
        </p:nvPicPr>
        <p:blipFill>
          <a:blip r:embed="rId2" cstate="print"/>
          <a:srcRect l="50000" t="50000"/>
          <a:stretch>
            <a:fillRect/>
          </a:stretch>
        </p:blipFill>
        <p:spPr>
          <a:xfrm>
            <a:off x="4572000" y="3429000"/>
            <a:ext cx="3017490" cy="3017490"/>
          </a:xfrm>
          <a:prstGeom prst="rect">
            <a:avLst/>
          </a:prstGeom>
        </p:spPr>
      </p:pic>
      <p:pic>
        <p:nvPicPr>
          <p:cNvPr id="5" name="Рисунок 4" descr="res_1d85958d3c35c662451834a9698f7ebd_full.jpg"/>
          <p:cNvPicPr>
            <a:picLocks noChangeAspect="1"/>
          </p:cNvPicPr>
          <p:nvPr/>
        </p:nvPicPr>
        <p:blipFill>
          <a:blip r:embed="rId2" cstate="print"/>
          <a:srcRect t="50000" r="50000"/>
          <a:stretch>
            <a:fillRect/>
          </a:stretch>
        </p:blipFill>
        <p:spPr>
          <a:xfrm>
            <a:off x="1554510" y="3429000"/>
            <a:ext cx="3017490" cy="3017490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5940152" y="5589240"/>
            <a:ext cx="2952328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97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Наушники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D97FF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156_4.jpg"/>
          <p:cNvPicPr>
            <a:picLocks noChangeAspect="1"/>
          </p:cNvPicPr>
          <p:nvPr/>
        </p:nvPicPr>
        <p:blipFill>
          <a:blip r:embed="rId2" cstate="print"/>
          <a:srcRect r="75" b="50000"/>
          <a:stretch>
            <a:fillRect/>
          </a:stretch>
        </p:blipFill>
        <p:spPr>
          <a:xfrm>
            <a:off x="749829" y="562372"/>
            <a:ext cx="7638595" cy="2866628"/>
          </a:xfrm>
          <a:prstGeom prst="rect">
            <a:avLst/>
          </a:prstGeom>
        </p:spPr>
      </p:pic>
      <p:pic>
        <p:nvPicPr>
          <p:cNvPr id="3" name="Рисунок 2" descr="125156_4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749829" y="3429000"/>
            <a:ext cx="7644341" cy="2866628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6012160" y="260648"/>
            <a:ext cx="252028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97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Колонки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D97FF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46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Игра по информатике  «Периферийные устройства персонального  компьютера»</vt:lpstr>
      <vt:lpstr>Цель игры: Развитие внимания, зрительной памяти, логического мышления.  Описание игры: 1. Запоминать зрительно периферийные устройства персонального компьютера.                             2. Угадать устройство по фрагменту фотографии.  Если учащиеся угадывают с первого фрагмента, то получают 4 балла.</vt:lpstr>
      <vt:lpstr>Периферийное устройство  Аппаратура, которая позволяет вводить информацию в компьютер или выводить её из него. Периферийные устройства являются не обязательными для работы системы и могут быть отключены от компьютера.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35</cp:revision>
  <dcterms:created xsi:type="dcterms:W3CDTF">2021-01-06T19:27:25Z</dcterms:created>
  <dcterms:modified xsi:type="dcterms:W3CDTF">2021-01-07T20:00:59Z</dcterms:modified>
</cp:coreProperties>
</file>