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70" r:id="rId15"/>
    <p:sldId id="271" r:id="rId16"/>
    <p:sldId id="268" r:id="rId17"/>
    <p:sldId id="274" r:id="rId18"/>
    <p:sldId id="275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8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3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6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4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3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8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9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2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44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7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здание, внешний, фотография, небо&#10;&#10;Автоматически созданное описание">
            <a:extLst>
              <a:ext uri="{FF2B5EF4-FFF2-40B4-BE49-F238E27FC236}">
                <a16:creationId xmlns:a16="http://schemas.microsoft.com/office/drawing/2014/main" id="{0CDD0ECC-1B34-471F-9BE2-2EABCD071E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86" y="485439"/>
            <a:ext cx="3635130" cy="2496299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жчина, одежда, человек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A7F0C0AC-CB8E-418E-9C19-66884D749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5439"/>
            <a:ext cx="4152072" cy="2768048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жчина, человек, стен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B3E579EC-7E8A-473F-9C12-8F59DE93F3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7" y="3253487"/>
            <a:ext cx="2492309" cy="360451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0EA2879-0BBF-4151-AEC3-1FA15CA34F4A}"/>
              </a:ext>
            </a:extLst>
          </p:cNvPr>
          <p:cNvSpPr/>
          <p:nvPr/>
        </p:nvSpPr>
        <p:spPr>
          <a:xfrm>
            <a:off x="3988606" y="4270913"/>
            <a:ext cx="53944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/>
              <a:t>Дмитрий Иванович </a:t>
            </a:r>
          </a:p>
          <a:p>
            <a:pPr algn="ctr"/>
            <a:r>
              <a:rPr lang="ru-RU" sz="4800" dirty="0"/>
              <a:t>Менделеев</a:t>
            </a:r>
          </a:p>
        </p:txBody>
      </p:sp>
    </p:spTree>
    <p:extLst>
      <p:ext uri="{BB962C8B-B14F-4D97-AF65-F5344CB8AC3E}">
        <p14:creationId xmlns:p14="http://schemas.microsoft.com/office/powerpoint/2010/main" val="313985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ужчина, человек, стен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EB7A7001-7A68-434B-BFB7-4A8F127C1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48" y="344556"/>
            <a:ext cx="4100488" cy="593034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F46F64A-02FB-4203-876A-06D2C465124E}"/>
              </a:ext>
            </a:extLst>
          </p:cNvPr>
          <p:cNvSpPr/>
          <p:nvPr/>
        </p:nvSpPr>
        <p:spPr>
          <a:xfrm>
            <a:off x="4671266" y="253052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Русский учёный-энциклопедист: химик, </a:t>
            </a:r>
            <a:r>
              <a:rPr lang="ru-RU" dirty="0" err="1"/>
              <a:t>физикохимик</a:t>
            </a:r>
            <a:r>
              <a:rPr lang="ru-RU" dirty="0"/>
              <a:t>, физик, метролог, экономист, технолог, геолог, метеоролог, нефтяник, педагог, преподаватель, воздухоплаватель, приборостроитель. Профессор Санкт-Петербургского университета; член-корреспондент Императорской Санкт-Петербургской Академии наук. Среди наиболее известных открытий - периодический закон химических элементов, один из фундаментальных законов мироздания, неотъемлемый для всего естествознания. Автор классического труда «Основы химии».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9F9858-F38F-46E2-8178-41637BFE95CA}"/>
              </a:ext>
            </a:extLst>
          </p:cNvPr>
          <p:cNvSpPr txBox="1"/>
          <p:nvPr/>
        </p:nvSpPr>
        <p:spPr>
          <a:xfrm>
            <a:off x="4624813" y="198782"/>
            <a:ext cx="45191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/>
              <a:t>Дмитрий Иванович </a:t>
            </a:r>
          </a:p>
          <a:p>
            <a:pPr algn="ctr"/>
            <a:r>
              <a:rPr lang="ru-RU" sz="4000" dirty="0" err="1"/>
              <a:t>Мендевеев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35624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53FDCD-A784-4CED-9BB3-FB52BD2E8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3" t="43533" r="43182"/>
          <a:stretch/>
        </p:blipFill>
        <p:spPr>
          <a:xfrm>
            <a:off x="159027" y="265044"/>
            <a:ext cx="2743200" cy="2425147"/>
          </a:xfrm>
          <a:prstGeom prst="rect">
            <a:avLst/>
          </a:prstGeom>
        </p:spPr>
      </p:pic>
      <p:pic>
        <p:nvPicPr>
          <p:cNvPr id="7" name="Рисунок 6" descr="Изображение выглядит как природа, дым, облако, небо&#10;&#10;Автоматически созданное описание">
            <a:extLst>
              <a:ext uri="{FF2B5EF4-FFF2-40B4-BE49-F238E27FC236}">
                <a16:creationId xmlns:a16="http://schemas.microsoft.com/office/drawing/2014/main" id="{07EEDB63-73D3-4605-908E-240894AD6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67" y="636105"/>
            <a:ext cx="4610351" cy="25920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D24B61-13ED-4E9C-80C5-96B8ABBB4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15" y="3723860"/>
            <a:ext cx="4840224" cy="324153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57CBAEC-9F25-44C5-B3E7-14D84126B8B0}"/>
              </a:ext>
            </a:extLst>
          </p:cNvPr>
          <p:cNvSpPr/>
          <p:nvPr/>
        </p:nvSpPr>
        <p:spPr>
          <a:xfrm>
            <a:off x="5569220" y="4425580"/>
            <a:ext cx="30926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УГЛЕКИСЛЫЙ ГАЗ</a:t>
            </a:r>
          </a:p>
        </p:txBody>
      </p:sp>
    </p:spTree>
    <p:extLst>
      <p:ext uri="{BB962C8B-B14F-4D97-AF65-F5344CB8AC3E}">
        <p14:creationId xmlns:p14="http://schemas.microsoft.com/office/powerpoint/2010/main" val="14714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E1D5E0-22DC-4A78-B0D2-994840317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0" b="21048"/>
          <a:stretch/>
        </p:blipFill>
        <p:spPr>
          <a:xfrm>
            <a:off x="220662" y="424069"/>
            <a:ext cx="4351338" cy="2743200"/>
          </a:xfr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3CB2214-167D-4A75-A15D-325BA6CFD3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5"/>
          <a:stretch/>
        </p:blipFill>
        <p:spPr>
          <a:xfrm>
            <a:off x="723643" y="3690732"/>
            <a:ext cx="4868774" cy="2814665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торт, верхний&#10;&#10;Автоматически созданное описание">
            <a:extLst>
              <a:ext uri="{FF2B5EF4-FFF2-40B4-BE49-F238E27FC236}">
                <a16:creationId xmlns:a16="http://schemas.microsoft.com/office/drawing/2014/main" id="{5CA6B569-54FC-4ECC-B474-803A3935B6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652" y="834888"/>
            <a:ext cx="2940307" cy="158207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3261771-882E-49C1-AFC4-DC112191EE67}"/>
              </a:ext>
            </a:extLst>
          </p:cNvPr>
          <p:cNvSpPr/>
          <p:nvPr/>
        </p:nvSpPr>
        <p:spPr>
          <a:xfrm>
            <a:off x="5002696" y="263869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/>
              <a:t>ХИМИЧЕСКОЕ </a:t>
            </a:r>
          </a:p>
          <a:p>
            <a:pPr algn="ctr"/>
            <a:r>
              <a:rPr lang="ru-RU" sz="4000" dirty="0"/>
              <a:t>СОЕДИНЕНИЕ</a:t>
            </a:r>
          </a:p>
        </p:txBody>
      </p:sp>
    </p:spTree>
    <p:extLst>
      <p:ext uri="{BB962C8B-B14F-4D97-AF65-F5344CB8AC3E}">
        <p14:creationId xmlns:p14="http://schemas.microsoft.com/office/powerpoint/2010/main" val="376432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CBBADE9-150B-47F1-85F0-8FDCFC263344}"/>
              </a:ext>
            </a:extLst>
          </p:cNvPr>
          <p:cNvSpPr/>
          <p:nvPr/>
        </p:nvSpPr>
        <p:spPr>
          <a:xfrm>
            <a:off x="516835" y="1219200"/>
            <a:ext cx="8057322" cy="310100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/>
              <a:t>3 раунд</a:t>
            </a:r>
            <a:br>
              <a:rPr lang="ru-RU" sz="5400" dirty="0"/>
            </a:br>
            <a:r>
              <a:rPr lang="ru-RU" sz="5400" dirty="0"/>
              <a:t>КИНЕМАТОГРАФ</a:t>
            </a:r>
          </a:p>
        </p:txBody>
      </p:sp>
    </p:spTree>
    <p:extLst>
      <p:ext uri="{BB962C8B-B14F-4D97-AF65-F5344CB8AC3E}">
        <p14:creationId xmlns:p14="http://schemas.microsoft.com/office/powerpoint/2010/main" val="1059800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тена, внутренний, пол, шкафчик&#10;&#10;Автоматически созданное описание">
            <a:extLst>
              <a:ext uri="{FF2B5EF4-FFF2-40B4-BE49-F238E27FC236}">
                <a16:creationId xmlns:a16="http://schemas.microsoft.com/office/drawing/2014/main" id="{700117E4-FE97-4675-90A9-20E1CA8086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43" y="251791"/>
            <a:ext cx="3319669" cy="3319669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FD28F56-60EC-4FBD-92CC-5D1A409B61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3" t="5233" r="21449"/>
          <a:stretch/>
        </p:blipFill>
        <p:spPr>
          <a:xfrm>
            <a:off x="4433444" y="980661"/>
            <a:ext cx="4216913" cy="4092436"/>
          </a:xfrm>
          <a:prstGeom prst="rect">
            <a:avLst/>
          </a:prstGeom>
        </p:spPr>
      </p:pic>
      <p:pic>
        <p:nvPicPr>
          <p:cNvPr id="9" name="Рисунок 8" descr="Изображение выглядит как трава, внешний, животное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E8CF8748-E1A2-4CA9-916A-D29FF3CF2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3" y="3651359"/>
            <a:ext cx="3939801" cy="295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9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659C3-8E59-46B7-A767-9EFBCCFB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«Новаторы»</a:t>
            </a:r>
          </a:p>
        </p:txBody>
      </p:sp>
      <p:pic>
        <p:nvPicPr>
          <p:cNvPr id="5" name="Объект 4" descr="Изображение выглядит как пол, внутренний, стол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49B88AA2-2043-4AE8-B6E5-B35E865F9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5" y="1825625"/>
            <a:ext cx="7624230" cy="4351338"/>
          </a:xfrm>
        </p:spPr>
      </p:pic>
    </p:spTree>
    <p:extLst>
      <p:ext uri="{BB962C8B-B14F-4D97-AF65-F5344CB8AC3E}">
        <p14:creationId xmlns:p14="http://schemas.microsoft.com/office/powerpoint/2010/main" val="133076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4B3B55-A48E-480D-B0E1-95A80FFF7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27" y="311585"/>
            <a:ext cx="2868543" cy="2771773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ловек, внешний, группа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76FAB46B-125E-484D-889A-CBA6DBB0A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8592"/>
            <a:ext cx="3968473" cy="3968473"/>
          </a:xfrm>
          <a:prstGeom prst="rect">
            <a:avLst/>
          </a:prstGeom>
        </p:spPr>
      </p:pic>
      <p:pic>
        <p:nvPicPr>
          <p:cNvPr id="8" name="Рисунок 7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8A5C313B-40A0-486F-88DE-C2466EF4E4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" y="3774643"/>
            <a:ext cx="5049078" cy="284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16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E87414-8303-4088-84FE-E5B6E38EB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</a:t>
            </a:r>
            <a:r>
              <a:rPr lang="ru-RU" dirty="0" err="1"/>
              <a:t>Аватар</a:t>
            </a:r>
            <a:r>
              <a:rPr lang="ru-RU" dirty="0"/>
              <a:t>»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77AC367-143E-4896-B17C-81B80F7A6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51" y="1828799"/>
            <a:ext cx="7491897" cy="4214192"/>
          </a:xfrm>
        </p:spPr>
      </p:pic>
    </p:spTree>
    <p:extLst>
      <p:ext uri="{BB962C8B-B14F-4D97-AF65-F5344CB8AC3E}">
        <p14:creationId xmlns:p14="http://schemas.microsoft.com/office/powerpoint/2010/main" val="3979038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человек, внутренний, мужчина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03A95AD8-7043-44CD-BD8A-3550D806B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34" y="366433"/>
            <a:ext cx="4049466" cy="269627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D2212E-1831-4397-87A8-FFB402B405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1" t="9614" r="21449" b="7682"/>
          <a:stretch/>
        </p:blipFill>
        <p:spPr>
          <a:xfrm>
            <a:off x="287771" y="3286833"/>
            <a:ext cx="4518991" cy="3470326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мужчина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B7B72E96-EF1C-4D26-B47D-4D009BB8B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62" y="1938698"/>
            <a:ext cx="4064729" cy="269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8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8AF6E9C2-B899-4C86-BDB6-7E340BAFD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809"/>
            <a:ext cx="9144000" cy="5574650"/>
          </a:xfrm>
        </p:spPr>
      </p:pic>
    </p:spTree>
    <p:extLst>
      <p:ext uri="{BB962C8B-B14F-4D97-AF65-F5344CB8AC3E}">
        <p14:creationId xmlns:p14="http://schemas.microsoft.com/office/powerpoint/2010/main" val="2217450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9CDB28-78C2-4064-A29F-DADBBF49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«Рик и </a:t>
            </a:r>
            <a:r>
              <a:rPr lang="ru-RU" dirty="0" err="1"/>
              <a:t>Морти</a:t>
            </a:r>
            <a:r>
              <a:rPr lang="ru-RU" dirty="0"/>
              <a:t>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3BAE41C-A296-45E9-8467-F55B2B13C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66" y="1825625"/>
            <a:ext cx="7740067" cy="4351338"/>
          </a:xfrm>
        </p:spPr>
      </p:pic>
    </p:spTree>
    <p:extLst>
      <p:ext uri="{BB962C8B-B14F-4D97-AF65-F5344CB8AC3E}">
        <p14:creationId xmlns:p14="http://schemas.microsoft.com/office/powerpoint/2010/main" val="1819307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3C31DECF-0828-455B-B812-250FFB05FCFF}"/>
              </a:ext>
            </a:extLst>
          </p:cNvPr>
          <p:cNvSpPr/>
          <p:nvPr/>
        </p:nvSpPr>
        <p:spPr>
          <a:xfrm>
            <a:off x="424070" y="1258957"/>
            <a:ext cx="8189843" cy="298173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№</a:t>
            </a:r>
            <a:r>
              <a:rPr lang="ru-RU" sz="5400" b="1" dirty="0">
                <a:solidFill>
                  <a:schemeClr val="bg1"/>
                </a:solidFill>
              </a:rPr>
              <a:t> 4 раунд</a:t>
            </a:r>
          </a:p>
          <a:p>
            <a:pPr algn="ctr"/>
            <a:r>
              <a:rPr lang="ru-RU" sz="5400" b="1" dirty="0">
                <a:solidFill>
                  <a:schemeClr val="bg1"/>
                </a:solidFill>
              </a:rPr>
              <a:t>Формула всего</a:t>
            </a:r>
          </a:p>
        </p:txBody>
      </p:sp>
    </p:spTree>
    <p:extLst>
      <p:ext uri="{BB962C8B-B14F-4D97-AF65-F5344CB8AC3E}">
        <p14:creationId xmlns:p14="http://schemas.microsoft.com/office/powerpoint/2010/main" val="2205808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объект, монета, черный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8A5A783B-009D-4B45-AA7E-3936BF018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1" y="1771306"/>
            <a:ext cx="3380754" cy="3380754"/>
          </a:xfrm>
        </p:spPr>
      </p:pic>
      <p:sp>
        <p:nvSpPr>
          <p:cNvPr id="6" name="Крест 5">
            <a:extLst>
              <a:ext uri="{FF2B5EF4-FFF2-40B4-BE49-F238E27FC236}">
                <a16:creationId xmlns:a16="http://schemas.microsoft.com/office/drawing/2014/main" id="{69522D25-0C36-4179-A9E8-58D3B4CF8F65}"/>
              </a:ext>
            </a:extLst>
          </p:cNvPr>
          <p:cNvSpPr/>
          <p:nvPr/>
        </p:nvSpPr>
        <p:spPr>
          <a:xfrm>
            <a:off x="3896138" y="2951921"/>
            <a:ext cx="928515" cy="954157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DAB2B26-A0DA-47D4-A75A-9A93F639D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663" y="1917667"/>
            <a:ext cx="2779229" cy="3088032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51E72FD3-CBF6-4272-BBA9-F2846E616860}"/>
              </a:ext>
            </a:extLst>
          </p:cNvPr>
          <p:cNvSpPr/>
          <p:nvPr/>
        </p:nvSpPr>
        <p:spPr>
          <a:xfrm>
            <a:off x="5698434" y="2014330"/>
            <a:ext cx="2633457" cy="18917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880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объект, монета, черный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264D494B-31C1-4D8F-97C5-D8EC9453E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1165"/>
            <a:ext cx="2175669" cy="2175669"/>
          </a:xfrm>
        </p:spPr>
      </p:pic>
      <p:sp>
        <p:nvSpPr>
          <p:cNvPr id="6" name="Крест 5">
            <a:extLst>
              <a:ext uri="{FF2B5EF4-FFF2-40B4-BE49-F238E27FC236}">
                <a16:creationId xmlns:a16="http://schemas.microsoft.com/office/drawing/2014/main" id="{3687D279-87A8-436D-976E-E55068131CFF}"/>
              </a:ext>
            </a:extLst>
          </p:cNvPr>
          <p:cNvSpPr/>
          <p:nvPr/>
        </p:nvSpPr>
        <p:spPr>
          <a:xfrm>
            <a:off x="2319130" y="2968487"/>
            <a:ext cx="569844" cy="622852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6709C6E-63FC-4BA9-ABE5-AB9CDDD7F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35" y="2430076"/>
            <a:ext cx="1878082" cy="2086758"/>
          </a:xfrm>
          <a:prstGeom prst="rect">
            <a:avLst/>
          </a:prstGeom>
        </p:spPr>
      </p:pic>
      <p:sp>
        <p:nvSpPr>
          <p:cNvPr id="9" name="Равно 8">
            <a:extLst>
              <a:ext uri="{FF2B5EF4-FFF2-40B4-BE49-F238E27FC236}">
                <a16:creationId xmlns:a16="http://schemas.microsoft.com/office/drawing/2014/main" id="{9247A7DA-FA1C-4CB5-BFBB-EA1FD4AEBC7E}"/>
              </a:ext>
            </a:extLst>
          </p:cNvPr>
          <p:cNvSpPr/>
          <p:nvPr/>
        </p:nvSpPr>
        <p:spPr>
          <a:xfrm>
            <a:off x="5221357" y="3101009"/>
            <a:ext cx="1166191" cy="490330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 descr="Изображение выглядит как скамейка, деревянны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54A78221-4752-4765-863F-58279AAEF0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81" y="2673572"/>
            <a:ext cx="2658119" cy="151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752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2FF63D1-F3BE-477F-BE78-4EF01A830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6"/>
          <a:stretch/>
        </p:blipFill>
        <p:spPr>
          <a:xfrm>
            <a:off x="119269" y="1948070"/>
            <a:ext cx="2908792" cy="2612128"/>
          </a:xfrm>
        </p:spPr>
      </p:pic>
      <p:sp>
        <p:nvSpPr>
          <p:cNvPr id="6" name="Знак ''плюс'' 5">
            <a:extLst>
              <a:ext uri="{FF2B5EF4-FFF2-40B4-BE49-F238E27FC236}">
                <a16:creationId xmlns:a16="http://schemas.microsoft.com/office/drawing/2014/main" id="{0C2B64E8-E7B1-4C22-A4DE-55F4EBF99E1D}"/>
              </a:ext>
            </a:extLst>
          </p:cNvPr>
          <p:cNvSpPr/>
          <p:nvPr/>
        </p:nvSpPr>
        <p:spPr>
          <a:xfrm>
            <a:off x="3028061" y="2809461"/>
            <a:ext cx="980661" cy="993913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122B32B-6D40-48ED-ACC1-4A322F1AB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474" y="2145092"/>
            <a:ext cx="3548933" cy="221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501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C90755-A2E7-4E0E-B8EC-7A292E4C3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91" y="2027581"/>
            <a:ext cx="2055873" cy="1844683"/>
          </a:xfrm>
          <a:prstGeom prst="rect">
            <a:avLst/>
          </a:prstGeom>
        </p:spPr>
      </p:pic>
      <p:sp>
        <p:nvSpPr>
          <p:cNvPr id="5" name="Знак ''плюс'' 4">
            <a:extLst>
              <a:ext uri="{FF2B5EF4-FFF2-40B4-BE49-F238E27FC236}">
                <a16:creationId xmlns:a16="http://schemas.microsoft.com/office/drawing/2014/main" id="{755A66E2-B877-4449-8F7B-AA976CF5F9AC}"/>
              </a:ext>
            </a:extLst>
          </p:cNvPr>
          <p:cNvSpPr/>
          <p:nvPr/>
        </p:nvSpPr>
        <p:spPr>
          <a:xfrm>
            <a:off x="2438400" y="2570922"/>
            <a:ext cx="715617" cy="70236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75CB5D-D05E-4996-A36E-160F6DACB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023" y="2077277"/>
            <a:ext cx="2741499" cy="1714614"/>
          </a:xfrm>
          <a:prstGeom prst="rect">
            <a:avLst/>
          </a:prstGeom>
        </p:spPr>
      </p:pic>
      <p:sp>
        <p:nvSpPr>
          <p:cNvPr id="7" name="Равно 6">
            <a:extLst>
              <a:ext uri="{FF2B5EF4-FFF2-40B4-BE49-F238E27FC236}">
                <a16:creationId xmlns:a16="http://schemas.microsoft.com/office/drawing/2014/main" id="{F470DC4F-EEDF-4715-82FD-7F7CEBE25D19}"/>
              </a:ext>
            </a:extLst>
          </p:cNvPr>
          <p:cNvSpPr/>
          <p:nvPr/>
        </p:nvSpPr>
        <p:spPr>
          <a:xfrm>
            <a:off x="6679096" y="2716696"/>
            <a:ext cx="1113182" cy="702365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 descr="Изображение выглядит как небо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A9A6E0D-6BCA-426D-8A2D-C266E2805C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17" y="4197626"/>
            <a:ext cx="2981739" cy="22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699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7FF0C0B-EC63-4523-BED2-CAF5741EC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9" y="2467492"/>
            <a:ext cx="2885553" cy="1923015"/>
          </a:xfrm>
        </p:spPr>
      </p:pic>
      <p:sp>
        <p:nvSpPr>
          <p:cNvPr id="6" name="Знак ''плюс'' 5">
            <a:extLst>
              <a:ext uri="{FF2B5EF4-FFF2-40B4-BE49-F238E27FC236}">
                <a16:creationId xmlns:a16="http://schemas.microsoft.com/office/drawing/2014/main" id="{88F49E22-7098-4A8A-8713-C7F2BE3A29C4}"/>
              </a:ext>
            </a:extLst>
          </p:cNvPr>
          <p:cNvSpPr/>
          <p:nvPr/>
        </p:nvSpPr>
        <p:spPr>
          <a:xfrm>
            <a:off x="3273287" y="2994991"/>
            <a:ext cx="1113183" cy="102041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9073681-D038-409A-BBF8-4711AAB05E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7" t="15749" r="26168" b="50152"/>
          <a:stretch/>
        </p:blipFill>
        <p:spPr>
          <a:xfrm>
            <a:off x="4757532" y="2644533"/>
            <a:ext cx="3975653" cy="175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34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074BF52-4ECF-4963-BF90-A36217AA4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49" y="370169"/>
            <a:ext cx="3145399" cy="2096184"/>
          </a:xfr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3080703-9A0E-45F3-9D71-66795A0A30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9" t="18374" r="29420" b="46328"/>
          <a:stretch/>
        </p:blipFill>
        <p:spPr>
          <a:xfrm>
            <a:off x="5499654" y="510487"/>
            <a:ext cx="3525079" cy="1815547"/>
          </a:xfrm>
          <a:prstGeom prst="rect">
            <a:avLst/>
          </a:prstGeom>
        </p:spPr>
      </p:pic>
      <p:sp>
        <p:nvSpPr>
          <p:cNvPr id="8" name="Знак ''плюс'' 7">
            <a:extLst>
              <a:ext uri="{FF2B5EF4-FFF2-40B4-BE49-F238E27FC236}">
                <a16:creationId xmlns:a16="http://schemas.microsoft.com/office/drawing/2014/main" id="{A5042BB6-618C-4782-ADA4-0D66A9BA6EBF}"/>
              </a:ext>
            </a:extLst>
          </p:cNvPr>
          <p:cNvSpPr/>
          <p:nvPr/>
        </p:nvSpPr>
        <p:spPr>
          <a:xfrm>
            <a:off x="4227443" y="914400"/>
            <a:ext cx="808383" cy="940904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 8">
            <a:extLst>
              <a:ext uri="{FF2B5EF4-FFF2-40B4-BE49-F238E27FC236}">
                <a16:creationId xmlns:a16="http://schemas.microsoft.com/office/drawing/2014/main" id="{0BE43B62-1CE8-4869-9607-CC06A933F88A}"/>
              </a:ext>
            </a:extLst>
          </p:cNvPr>
          <p:cNvSpPr/>
          <p:nvPr/>
        </p:nvSpPr>
        <p:spPr>
          <a:xfrm>
            <a:off x="1948069" y="3869634"/>
            <a:ext cx="1855306" cy="1384854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 descr="Изображение выглядит как чашка, стол, еда, небо&#10;&#10;Автоматически созданное описание">
            <a:extLst>
              <a:ext uri="{FF2B5EF4-FFF2-40B4-BE49-F238E27FC236}">
                <a16:creationId xmlns:a16="http://schemas.microsoft.com/office/drawing/2014/main" id="{4AF35532-FD21-448B-B483-23D067859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55" y="3021494"/>
            <a:ext cx="3754783" cy="281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11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52C6B7-5788-421D-81E3-32A7103EA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7432"/>
            <a:ext cx="9085492" cy="4754741"/>
          </a:xfrm>
        </p:spPr>
      </p:pic>
    </p:spTree>
    <p:extLst>
      <p:ext uri="{BB962C8B-B14F-4D97-AF65-F5344CB8AC3E}">
        <p14:creationId xmlns:p14="http://schemas.microsoft.com/office/powerpoint/2010/main" val="492184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нешний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9E16A786-1453-47D9-8C0A-D78254FA9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980661"/>
            <a:ext cx="8640417" cy="460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4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4E17104E-1F90-4863-92F6-36A3ED9244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30" y="543338"/>
            <a:ext cx="3812392" cy="254586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Изображение выглядит как стол, внутренний, небо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F6FB5F0A-05F5-4575-B715-9570117C7A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034" y="543338"/>
            <a:ext cx="3657600" cy="270052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9" name="Рисунок 8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3069CCA9-0F5C-4B53-9EA0-933D495044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8" y="3768796"/>
            <a:ext cx="3816892" cy="254586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E310C4C-E1B4-42FA-A82F-C18B2901A8F5}"/>
              </a:ext>
            </a:extLst>
          </p:cNvPr>
          <p:cNvSpPr/>
          <p:nvPr/>
        </p:nvSpPr>
        <p:spPr>
          <a:xfrm>
            <a:off x="5535300" y="4490038"/>
            <a:ext cx="353334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/>
              <a:t>Химический </a:t>
            </a:r>
          </a:p>
          <a:p>
            <a:pPr algn="ctr"/>
            <a:r>
              <a:rPr lang="ru-RU" sz="4800" dirty="0"/>
              <a:t>элемент</a:t>
            </a:r>
          </a:p>
        </p:txBody>
      </p:sp>
    </p:spTree>
    <p:extLst>
      <p:ext uri="{BB962C8B-B14F-4D97-AF65-F5344CB8AC3E}">
        <p14:creationId xmlns:p14="http://schemas.microsoft.com/office/powerpoint/2010/main" val="371519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ирода, внешний, небо&#10;&#10;Автоматически созданное описание">
            <a:extLst>
              <a:ext uri="{FF2B5EF4-FFF2-40B4-BE49-F238E27FC236}">
                <a16:creationId xmlns:a16="http://schemas.microsoft.com/office/drawing/2014/main" id="{A61D212A-57F0-4440-B422-EA56FD06A2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52"/>
          <a:stretch/>
        </p:blipFill>
        <p:spPr>
          <a:xfrm>
            <a:off x="469551" y="514058"/>
            <a:ext cx="3765090" cy="332615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Изображение выглядит как вода, наружный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ED435562-BF29-4B93-8CD7-FEAEE528CD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345" y="556661"/>
            <a:ext cx="3684104" cy="276307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9" name="Рисунок 8" descr="Изображение выглядит как синий, внутренний, здание, стол&#10;&#10;Автоматически созданное описание">
            <a:extLst>
              <a:ext uri="{FF2B5EF4-FFF2-40B4-BE49-F238E27FC236}">
                <a16:creationId xmlns:a16="http://schemas.microsoft.com/office/drawing/2014/main" id="{479A8809-9049-470F-A304-FF3C16F96C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3" y="3840216"/>
            <a:ext cx="4111987" cy="27426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4CFE8B8-56D3-4BCF-876B-6D6F8FBF5F9A}"/>
              </a:ext>
            </a:extLst>
          </p:cNvPr>
          <p:cNvSpPr/>
          <p:nvPr/>
        </p:nvSpPr>
        <p:spPr>
          <a:xfrm>
            <a:off x="5888410" y="4857604"/>
            <a:ext cx="2640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КИСЛОРОД</a:t>
            </a:r>
          </a:p>
        </p:txBody>
      </p:sp>
    </p:spTree>
    <p:extLst>
      <p:ext uri="{BB962C8B-B14F-4D97-AF65-F5344CB8AC3E}">
        <p14:creationId xmlns:p14="http://schemas.microsoft.com/office/powerpoint/2010/main" val="210899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E3ABE1-41E1-4EF8-9FA9-DB9F73B0D5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72" y="330870"/>
            <a:ext cx="4388956" cy="309813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18B899-375D-493E-AE6B-54D111D1BF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7" t="14863" r="52608" b="9742"/>
          <a:stretch/>
        </p:blipFill>
        <p:spPr>
          <a:xfrm>
            <a:off x="511033" y="330870"/>
            <a:ext cx="3080305" cy="331853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59EE52-6A5C-4E46-8482-B47B827E3A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42" t="7037" r="10289" b="10515"/>
          <a:stretch/>
        </p:blipFill>
        <p:spPr>
          <a:xfrm>
            <a:off x="511033" y="3429000"/>
            <a:ext cx="2838867" cy="32214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4524803-59FC-4099-B752-05879EC005B6}"/>
              </a:ext>
            </a:extLst>
          </p:cNvPr>
          <p:cNvSpPr/>
          <p:nvPr/>
        </p:nvSpPr>
        <p:spPr>
          <a:xfrm>
            <a:off x="4903123" y="4768334"/>
            <a:ext cx="34583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/>
              <a:t>электрон</a:t>
            </a:r>
          </a:p>
        </p:txBody>
      </p:sp>
    </p:spTree>
    <p:extLst>
      <p:ext uri="{BB962C8B-B14F-4D97-AF65-F5344CB8AC3E}">
        <p14:creationId xmlns:p14="http://schemas.microsoft.com/office/powerpoint/2010/main" val="2797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скамейка, деревянный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3E06089A-5AC6-4F7A-9235-A449E0067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" y="487017"/>
            <a:ext cx="4571999" cy="259868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 descr="Изображение выглядит как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9FAF9310-DC33-42EB-9B41-B79605A32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6" y="487017"/>
            <a:ext cx="2981739" cy="29817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C1F70F-D9FA-411A-8708-7A9225D2B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5" y="3772296"/>
            <a:ext cx="4571999" cy="269184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4FD214-7FFF-4337-931D-CB9F1E256756}"/>
              </a:ext>
            </a:extLst>
          </p:cNvPr>
          <p:cNvSpPr/>
          <p:nvPr/>
        </p:nvSpPr>
        <p:spPr>
          <a:xfrm>
            <a:off x="5920640" y="4774528"/>
            <a:ext cx="2924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/>
              <a:t>МЕТАЛЛ</a:t>
            </a:r>
          </a:p>
        </p:txBody>
      </p:sp>
    </p:spTree>
    <p:extLst>
      <p:ext uri="{BB962C8B-B14F-4D97-AF65-F5344CB8AC3E}">
        <p14:creationId xmlns:p14="http://schemas.microsoft.com/office/powerpoint/2010/main" val="92119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E0A7B40D-3709-41A1-A60E-741550DB9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2" y="462960"/>
            <a:ext cx="3719092" cy="217566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E3C1D6-1405-48BD-BD7A-7832040F6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2960"/>
            <a:ext cx="4577400" cy="23516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3" name="Рисунок 12" descr="Изображение выглядит как наружный объект, пчелиные соты, ед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DD181BA9-2F1F-4D09-8696-8825B1D8A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2" y="3386099"/>
            <a:ext cx="4629201" cy="347190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97A7094-F24A-4948-88D6-665B9CBFB769}"/>
              </a:ext>
            </a:extLst>
          </p:cNvPr>
          <p:cNvSpPr/>
          <p:nvPr/>
        </p:nvSpPr>
        <p:spPr>
          <a:xfrm>
            <a:off x="5420786" y="4423778"/>
            <a:ext cx="34077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dirty="0"/>
              <a:t>элементы </a:t>
            </a:r>
            <a:r>
              <a:rPr lang="en-US" sz="4800" dirty="0"/>
              <a:t>VI</a:t>
            </a:r>
            <a:endParaRPr lang="ru-RU" sz="4800" dirty="0"/>
          </a:p>
          <a:p>
            <a:pPr algn="ctr"/>
            <a:r>
              <a:rPr lang="en-US" sz="4800" dirty="0"/>
              <a:t> </a:t>
            </a:r>
            <a:r>
              <a:rPr lang="ru-RU" sz="4800" dirty="0"/>
              <a:t>А группы</a:t>
            </a:r>
          </a:p>
        </p:txBody>
      </p:sp>
    </p:spTree>
    <p:extLst>
      <p:ext uri="{BB962C8B-B14F-4D97-AF65-F5344CB8AC3E}">
        <p14:creationId xmlns:p14="http://schemas.microsoft.com/office/powerpoint/2010/main" val="308713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467635E-271A-4EB9-936F-1DBD73799E8B}"/>
              </a:ext>
            </a:extLst>
          </p:cNvPr>
          <p:cNvSpPr/>
          <p:nvPr/>
        </p:nvSpPr>
        <p:spPr>
          <a:xfrm>
            <a:off x="463826" y="1431235"/>
            <a:ext cx="7951305" cy="30347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2 раунд</a:t>
            </a:r>
            <a:br>
              <a:rPr lang="ru-RU" sz="6000" b="1" dirty="0"/>
            </a:br>
            <a:r>
              <a:rPr lang="ru-RU" sz="6000" b="1" dirty="0"/>
              <a:t>ТРЕТИЙ ЭЛЕМЕНТ</a:t>
            </a:r>
          </a:p>
        </p:txBody>
      </p:sp>
    </p:spTree>
    <p:extLst>
      <p:ext uri="{BB962C8B-B14F-4D97-AF65-F5344CB8AC3E}">
        <p14:creationId xmlns:p14="http://schemas.microsoft.com/office/powerpoint/2010/main" val="2286943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107</Words>
  <Application>Microsoft Office PowerPoint</Application>
  <PresentationFormat>Экран (4:3)</PresentationFormat>
  <Paragraphs>22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«Новаторы»</vt:lpstr>
      <vt:lpstr>Презентация PowerPoint</vt:lpstr>
      <vt:lpstr>«Аватар»</vt:lpstr>
      <vt:lpstr>Презентация PowerPoint</vt:lpstr>
      <vt:lpstr>«Рик и Морти»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Марина Александровна</dc:creator>
  <cp:lastModifiedBy>Селезнева М.А.</cp:lastModifiedBy>
  <cp:revision>13</cp:revision>
  <dcterms:created xsi:type="dcterms:W3CDTF">2019-03-19T05:42:16Z</dcterms:created>
  <dcterms:modified xsi:type="dcterms:W3CDTF">2019-03-19T07:49:53Z</dcterms:modified>
</cp:coreProperties>
</file>