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58" r:id="rId4"/>
    <p:sldId id="259" r:id="rId5"/>
    <p:sldId id="260" r:id="rId6"/>
    <p:sldId id="261" r:id="rId7"/>
    <p:sldId id="262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EDB50-E3C2-4123-9E85-8D8DE2E1DCDC}" type="datetimeFigureOut">
              <a:rPr lang="ru-RU" smtClean="0"/>
              <a:pPr/>
              <a:t>22.03.2010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07B51-AA8D-467D-A75F-9FD3AFFD6D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EDB50-E3C2-4123-9E85-8D8DE2E1DCDC}" type="datetimeFigureOut">
              <a:rPr lang="ru-RU" smtClean="0"/>
              <a:pPr/>
              <a:t>22.03.2010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07B51-AA8D-467D-A75F-9FD3AFFD6D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EDB50-E3C2-4123-9E85-8D8DE2E1DCDC}" type="datetimeFigureOut">
              <a:rPr lang="ru-RU" smtClean="0"/>
              <a:pPr/>
              <a:t>22.03.2010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07B51-AA8D-467D-A75F-9FD3AFFD6D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EDB50-E3C2-4123-9E85-8D8DE2E1DCDC}" type="datetimeFigureOut">
              <a:rPr lang="ru-RU" smtClean="0"/>
              <a:pPr/>
              <a:t>22.03.2010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07B51-AA8D-467D-A75F-9FD3AFFD6D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EDB50-E3C2-4123-9E85-8D8DE2E1DCDC}" type="datetimeFigureOut">
              <a:rPr lang="ru-RU" smtClean="0"/>
              <a:pPr/>
              <a:t>22.03.2010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07B51-AA8D-467D-A75F-9FD3AFFD6D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EDB50-E3C2-4123-9E85-8D8DE2E1DCDC}" type="datetimeFigureOut">
              <a:rPr lang="ru-RU" smtClean="0"/>
              <a:pPr/>
              <a:t>22.03.2010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07B51-AA8D-467D-A75F-9FD3AFFD6D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EDB50-E3C2-4123-9E85-8D8DE2E1DCDC}" type="datetimeFigureOut">
              <a:rPr lang="ru-RU" smtClean="0"/>
              <a:pPr/>
              <a:t>22.03.2010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07B51-AA8D-467D-A75F-9FD3AFFD6D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EDB50-E3C2-4123-9E85-8D8DE2E1DCDC}" type="datetimeFigureOut">
              <a:rPr lang="ru-RU" smtClean="0"/>
              <a:pPr/>
              <a:t>22.03.2010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07B51-AA8D-467D-A75F-9FD3AFFD6D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EDB50-E3C2-4123-9E85-8D8DE2E1DCDC}" type="datetimeFigureOut">
              <a:rPr lang="ru-RU" smtClean="0"/>
              <a:pPr/>
              <a:t>22.03.2010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07B51-AA8D-467D-A75F-9FD3AFFD6D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EDB50-E3C2-4123-9E85-8D8DE2E1DCDC}" type="datetimeFigureOut">
              <a:rPr lang="ru-RU" smtClean="0"/>
              <a:pPr/>
              <a:t>22.03.2010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07B51-AA8D-467D-A75F-9FD3AFFD6D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EDB50-E3C2-4123-9E85-8D8DE2E1DCDC}" type="datetimeFigureOut">
              <a:rPr lang="ru-RU" smtClean="0"/>
              <a:pPr/>
              <a:t>22.03.2010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07B51-AA8D-467D-A75F-9FD3AFFD6D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5EDB50-E3C2-4123-9E85-8D8DE2E1DCDC}" type="datetimeFigureOut">
              <a:rPr lang="ru-RU" smtClean="0"/>
              <a:pPr/>
              <a:t>22.03.2010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707B51-AA8D-467D-A75F-9FD3AFFD6D4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file:///F:\&#1069;&#1083;&#1077;&#1082;&#1090;&#1088;&#1086;&#1085;&#1085;&#1099;&#1081;%20&#1091;&#1095;&#1077;&#1073;&#1085;&#1080;&#1082;\123\7.MP3" TargetMode="External"/><Relationship Id="rId13" Type="http://schemas.openxmlformats.org/officeDocument/2006/relationships/image" Target="../media/image3.png"/><Relationship Id="rId18" Type="http://schemas.openxmlformats.org/officeDocument/2006/relationships/image" Target="../media/image8.png"/><Relationship Id="rId26" Type="http://schemas.openxmlformats.org/officeDocument/2006/relationships/image" Target="../media/image12.gif"/><Relationship Id="rId3" Type="http://schemas.openxmlformats.org/officeDocument/2006/relationships/audio" Target="file:///F:\&#1069;&#1083;&#1077;&#1082;&#1090;&#1088;&#1086;&#1085;&#1085;&#1099;&#1081;%20&#1091;&#1095;&#1077;&#1073;&#1085;&#1080;&#1082;\123\0252.mp3" TargetMode="External"/><Relationship Id="rId21" Type="http://schemas.openxmlformats.org/officeDocument/2006/relationships/slide" Target="slide5.xml"/><Relationship Id="rId7" Type="http://schemas.openxmlformats.org/officeDocument/2006/relationships/audio" Target="file:///F:\&#1069;&#1083;&#1077;&#1082;&#1090;&#1088;&#1086;&#1085;&#1085;&#1099;&#1081;%20&#1091;&#1095;&#1077;&#1073;&#1085;&#1080;&#1082;\123\0256.mp3" TargetMode="External"/><Relationship Id="rId12" Type="http://schemas.openxmlformats.org/officeDocument/2006/relationships/image" Target="../media/image2.png"/><Relationship Id="rId17" Type="http://schemas.openxmlformats.org/officeDocument/2006/relationships/image" Target="../media/image7.png"/><Relationship Id="rId25" Type="http://schemas.openxmlformats.org/officeDocument/2006/relationships/slide" Target="slide8.xml"/><Relationship Id="rId2" Type="http://schemas.openxmlformats.org/officeDocument/2006/relationships/audio" Target="file:///F:\&#1069;&#1083;&#1077;&#1082;&#1090;&#1088;&#1086;&#1085;&#1085;&#1099;&#1081;%20&#1091;&#1095;&#1077;&#1073;&#1085;&#1080;&#1082;\123\0251.mp3" TargetMode="External"/><Relationship Id="rId16" Type="http://schemas.openxmlformats.org/officeDocument/2006/relationships/image" Target="../media/image6.png"/><Relationship Id="rId20" Type="http://schemas.openxmlformats.org/officeDocument/2006/relationships/image" Target="../media/image9.png"/><Relationship Id="rId29" Type="http://schemas.openxmlformats.org/officeDocument/2006/relationships/slide" Target="slide7.xml"/><Relationship Id="rId1" Type="http://schemas.openxmlformats.org/officeDocument/2006/relationships/audio" Target="file:///F:\&#1069;&#1083;&#1077;&#1082;&#1090;&#1088;&#1086;&#1085;&#1085;&#1099;&#1081;%20&#1091;&#1095;&#1077;&#1073;&#1085;&#1080;&#1082;\123\8f8833b79638f2216e264a557af4e841.mp3" TargetMode="External"/><Relationship Id="rId6" Type="http://schemas.openxmlformats.org/officeDocument/2006/relationships/audio" Target="file:///F:\&#1069;&#1083;&#1077;&#1082;&#1090;&#1088;&#1086;&#1085;&#1085;&#1099;&#1081;%20&#1091;&#1095;&#1077;&#1073;&#1085;&#1080;&#1082;\123\0255.mp3" TargetMode="External"/><Relationship Id="rId11" Type="http://schemas.openxmlformats.org/officeDocument/2006/relationships/image" Target="../media/image1.jpeg"/><Relationship Id="rId24" Type="http://schemas.openxmlformats.org/officeDocument/2006/relationships/image" Target="../media/image11.gif"/><Relationship Id="rId5" Type="http://schemas.openxmlformats.org/officeDocument/2006/relationships/audio" Target="file:///F:\&#1069;&#1083;&#1077;&#1082;&#1090;&#1088;&#1086;&#1085;&#1085;&#1099;&#1081;%20&#1091;&#1095;&#1077;&#1073;&#1085;&#1080;&#1082;\123\0254.mp3" TargetMode="External"/><Relationship Id="rId15" Type="http://schemas.openxmlformats.org/officeDocument/2006/relationships/image" Target="../media/image5.png"/><Relationship Id="rId23" Type="http://schemas.openxmlformats.org/officeDocument/2006/relationships/slide" Target="slide4.xml"/><Relationship Id="rId28" Type="http://schemas.openxmlformats.org/officeDocument/2006/relationships/image" Target="../media/image13.gif"/><Relationship Id="rId10" Type="http://schemas.openxmlformats.org/officeDocument/2006/relationships/audio" Target="../media/audio1.wav"/><Relationship Id="rId19" Type="http://schemas.openxmlformats.org/officeDocument/2006/relationships/slide" Target="slide3.xml"/><Relationship Id="rId31" Type="http://schemas.openxmlformats.org/officeDocument/2006/relationships/image" Target="../media/image15.png"/><Relationship Id="rId4" Type="http://schemas.openxmlformats.org/officeDocument/2006/relationships/audio" Target="file:///F:\&#1069;&#1083;&#1077;&#1082;&#1090;&#1088;&#1086;&#1085;&#1085;&#1099;&#1081;%20&#1091;&#1095;&#1077;&#1073;&#1085;&#1080;&#1082;\123\0253.mp3" TargetMode="External"/><Relationship Id="rId9" Type="http://schemas.openxmlformats.org/officeDocument/2006/relationships/slideLayout" Target="../slideLayouts/slideLayout1.xml"/><Relationship Id="rId14" Type="http://schemas.openxmlformats.org/officeDocument/2006/relationships/image" Target="../media/image4.png"/><Relationship Id="rId22" Type="http://schemas.openxmlformats.org/officeDocument/2006/relationships/image" Target="../media/image10.gif"/><Relationship Id="rId27" Type="http://schemas.openxmlformats.org/officeDocument/2006/relationships/slide" Target="slide6.xml"/><Relationship Id="rId30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audio" Target="../media/audio1.wav"/><Relationship Id="rId7" Type="http://schemas.openxmlformats.org/officeDocument/2006/relationships/image" Target="../media/image17.gif"/><Relationship Id="rId12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69;&#1083;&#1077;&#1082;&#1090;&#1088;&#1086;&#1085;&#1085;&#1099;&#1081;%20&#1091;&#1095;&#1077;&#1073;&#1085;&#1080;&#1082;\123\1.MP3" TargetMode="External"/><Relationship Id="rId6" Type="http://schemas.openxmlformats.org/officeDocument/2006/relationships/audio" Target="../media/audio3.wav"/><Relationship Id="rId11" Type="http://schemas.openxmlformats.org/officeDocument/2006/relationships/image" Target="../media/image19.gif"/><Relationship Id="rId5" Type="http://schemas.openxmlformats.org/officeDocument/2006/relationships/image" Target="../media/image9.png"/><Relationship Id="rId10" Type="http://schemas.openxmlformats.org/officeDocument/2006/relationships/audio" Target="../media/audio2.wav"/><Relationship Id="rId4" Type="http://schemas.openxmlformats.org/officeDocument/2006/relationships/image" Target="../media/image1.jpeg"/><Relationship Id="rId9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audio" Target="../media/audio1.wav"/><Relationship Id="rId7" Type="http://schemas.openxmlformats.org/officeDocument/2006/relationships/image" Target="../media/image21.png"/><Relationship Id="rId12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69;&#1083;&#1077;&#1082;&#1090;&#1088;&#1086;&#1085;&#1085;&#1099;&#1081;%20&#1091;&#1095;&#1077;&#1073;&#1085;&#1080;&#1082;\123\2.MP3" TargetMode="External"/><Relationship Id="rId6" Type="http://schemas.openxmlformats.org/officeDocument/2006/relationships/audio" Target="../media/audio3.wav"/><Relationship Id="rId11" Type="http://schemas.openxmlformats.org/officeDocument/2006/relationships/image" Target="../media/image23.png"/><Relationship Id="rId5" Type="http://schemas.openxmlformats.org/officeDocument/2006/relationships/image" Target="../media/image11.gif"/><Relationship Id="rId10" Type="http://schemas.openxmlformats.org/officeDocument/2006/relationships/audio" Target="../media/audio2.wav"/><Relationship Id="rId4" Type="http://schemas.openxmlformats.org/officeDocument/2006/relationships/image" Target="../media/image1.jpeg"/><Relationship Id="rId9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audio" Target="../media/audio1.wav"/><Relationship Id="rId7" Type="http://schemas.openxmlformats.org/officeDocument/2006/relationships/audio" Target="../media/audio2.wav"/><Relationship Id="rId12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69;&#1083;&#1077;&#1082;&#1090;&#1088;&#1086;&#1085;&#1085;&#1099;&#1081;%20&#1091;&#1095;&#1077;&#1073;&#1085;&#1080;&#1082;\123\3.MP3" TargetMode="External"/><Relationship Id="rId6" Type="http://schemas.openxmlformats.org/officeDocument/2006/relationships/slide" Target="slide2.xml"/><Relationship Id="rId11" Type="http://schemas.openxmlformats.org/officeDocument/2006/relationships/image" Target="../media/image27.gif"/><Relationship Id="rId5" Type="http://schemas.openxmlformats.org/officeDocument/2006/relationships/image" Target="../media/image10.gif"/><Relationship Id="rId10" Type="http://schemas.openxmlformats.org/officeDocument/2006/relationships/image" Target="../media/image26.gif"/><Relationship Id="rId4" Type="http://schemas.openxmlformats.org/officeDocument/2006/relationships/image" Target="../media/image1.jpeg"/><Relationship Id="rId9" Type="http://schemas.openxmlformats.org/officeDocument/2006/relationships/audio" Target="../media/audio3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3" Type="http://schemas.openxmlformats.org/officeDocument/2006/relationships/audio" Target="../media/audio1.wav"/><Relationship Id="rId7" Type="http://schemas.openxmlformats.org/officeDocument/2006/relationships/audio" Target="../media/audio2.wav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69;&#1083;&#1077;&#1082;&#1090;&#1088;&#1086;&#1085;&#1085;&#1099;&#1081;%20&#1091;&#1095;&#1077;&#1073;&#1085;&#1080;&#1082;\123\4.MP3" TargetMode="External"/><Relationship Id="rId6" Type="http://schemas.openxmlformats.org/officeDocument/2006/relationships/slide" Target="slide2.xml"/><Relationship Id="rId5" Type="http://schemas.openxmlformats.org/officeDocument/2006/relationships/image" Target="../media/image13.gif"/><Relationship Id="rId4" Type="http://schemas.openxmlformats.org/officeDocument/2006/relationships/image" Target="../media/image1.jpeg"/><Relationship Id="rId9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audio" Target="../media/audio1.wav"/><Relationship Id="rId7" Type="http://schemas.openxmlformats.org/officeDocument/2006/relationships/audio" Target="../media/audio2.wav"/><Relationship Id="rId12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69;&#1083;&#1077;&#1082;&#1090;&#1088;&#1086;&#1085;&#1085;&#1099;&#1081;%20&#1091;&#1095;&#1077;&#1073;&#1085;&#1080;&#1082;\123\5.MP3" TargetMode="External"/><Relationship Id="rId6" Type="http://schemas.openxmlformats.org/officeDocument/2006/relationships/slide" Target="slide2.xml"/><Relationship Id="rId11" Type="http://schemas.openxmlformats.org/officeDocument/2006/relationships/image" Target="../media/image32.gif"/><Relationship Id="rId5" Type="http://schemas.openxmlformats.org/officeDocument/2006/relationships/image" Target="../media/image14.png"/><Relationship Id="rId10" Type="http://schemas.openxmlformats.org/officeDocument/2006/relationships/image" Target="../media/image31.gif"/><Relationship Id="rId4" Type="http://schemas.openxmlformats.org/officeDocument/2006/relationships/image" Target="../media/image1.jpeg"/><Relationship Id="rId9" Type="http://schemas.openxmlformats.org/officeDocument/2006/relationships/audio" Target="../media/audio3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audio" Target="../media/audio1.wav"/><Relationship Id="rId7" Type="http://schemas.openxmlformats.org/officeDocument/2006/relationships/image" Target="../media/image35.png"/><Relationship Id="rId12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69;&#1083;&#1077;&#1082;&#1090;&#1088;&#1086;&#1085;&#1085;&#1099;&#1081;%20&#1091;&#1095;&#1077;&#1073;&#1085;&#1080;&#1082;\123\8.MP3" TargetMode="External"/><Relationship Id="rId6" Type="http://schemas.openxmlformats.org/officeDocument/2006/relationships/audio" Target="../media/audio3.wav"/><Relationship Id="rId11" Type="http://schemas.openxmlformats.org/officeDocument/2006/relationships/image" Target="../media/image37.png"/><Relationship Id="rId5" Type="http://schemas.openxmlformats.org/officeDocument/2006/relationships/image" Target="../media/image34.png"/><Relationship Id="rId10" Type="http://schemas.openxmlformats.org/officeDocument/2006/relationships/audio" Target="../media/audio2.wav"/><Relationship Id="rId4" Type="http://schemas.openxmlformats.org/officeDocument/2006/relationships/image" Target="../media/image1.jpeg"/><Relationship Id="rId9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 cstate="print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8f8833b79638f2216e264a557af4e84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2" cstate="print"/>
          <a:stretch>
            <a:fillRect/>
          </a:stretch>
        </p:blipFill>
        <p:spPr>
          <a:xfrm>
            <a:off x="4214810" y="3214686"/>
            <a:ext cx="304800" cy="304800"/>
          </a:xfrm>
          <a:prstGeom prst="rect">
            <a:avLst/>
          </a:prstGeom>
        </p:spPr>
      </p:pic>
      <p:pic>
        <p:nvPicPr>
          <p:cNvPr id="17" name="0251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3" cstate="print"/>
          <a:stretch>
            <a:fillRect/>
          </a:stretch>
        </p:blipFill>
        <p:spPr>
          <a:xfrm>
            <a:off x="4357686" y="3500438"/>
            <a:ext cx="304800" cy="304800"/>
          </a:xfrm>
          <a:prstGeom prst="rect">
            <a:avLst/>
          </a:prstGeom>
        </p:spPr>
      </p:pic>
      <p:pic>
        <p:nvPicPr>
          <p:cNvPr id="18" name="0252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4" cstate="print"/>
          <a:stretch>
            <a:fillRect/>
          </a:stretch>
        </p:blipFill>
        <p:spPr>
          <a:xfrm>
            <a:off x="4500562" y="3000372"/>
            <a:ext cx="304800" cy="304800"/>
          </a:xfrm>
          <a:prstGeom prst="rect">
            <a:avLst/>
          </a:prstGeom>
        </p:spPr>
      </p:pic>
      <p:pic>
        <p:nvPicPr>
          <p:cNvPr id="19" name="0253.mp3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15" cstate="print"/>
          <a:stretch>
            <a:fillRect/>
          </a:stretch>
        </p:blipFill>
        <p:spPr>
          <a:xfrm>
            <a:off x="4929190" y="3571876"/>
            <a:ext cx="304800" cy="304800"/>
          </a:xfrm>
          <a:prstGeom prst="rect">
            <a:avLst/>
          </a:prstGeom>
        </p:spPr>
      </p:pic>
      <p:pic>
        <p:nvPicPr>
          <p:cNvPr id="20" name="0254.mp3">
            <a:hlinkClick r:id="" action="ppaction://media"/>
          </p:cNvPr>
          <p:cNvPicPr>
            <a:picLocks noRot="1" noChangeAspect="1"/>
          </p:cNvPicPr>
          <p:nvPr>
            <a:audioFile r:link="rId5"/>
          </p:nvPr>
        </p:nvPicPr>
        <p:blipFill>
          <a:blip r:embed="rId16" cstate="print"/>
          <a:stretch>
            <a:fillRect/>
          </a:stretch>
        </p:blipFill>
        <p:spPr>
          <a:xfrm>
            <a:off x="4857752" y="3000372"/>
            <a:ext cx="304800" cy="304800"/>
          </a:xfrm>
          <a:prstGeom prst="rect">
            <a:avLst/>
          </a:prstGeom>
        </p:spPr>
      </p:pic>
      <p:pic>
        <p:nvPicPr>
          <p:cNvPr id="21" name="0255.mp3">
            <a:hlinkClick r:id="" action="ppaction://media"/>
          </p:cNvPr>
          <p:cNvPicPr>
            <a:picLocks noRot="1" noChangeAspect="1"/>
          </p:cNvPicPr>
          <p:nvPr>
            <a:audioFile r:link="rId6"/>
          </p:nvPr>
        </p:nvPicPr>
        <p:blipFill>
          <a:blip r:embed="rId17" cstate="print"/>
          <a:stretch>
            <a:fillRect/>
          </a:stretch>
        </p:blipFill>
        <p:spPr>
          <a:xfrm>
            <a:off x="5072066" y="3286124"/>
            <a:ext cx="304800" cy="304800"/>
          </a:xfrm>
          <a:prstGeom prst="rect">
            <a:avLst/>
          </a:prstGeom>
        </p:spPr>
      </p:pic>
      <p:pic>
        <p:nvPicPr>
          <p:cNvPr id="22" name="0256.mp3">
            <a:hlinkClick r:id="" action="ppaction://media"/>
          </p:cNvPr>
          <p:cNvPicPr>
            <a:picLocks noRot="1" noChangeAspect="1"/>
          </p:cNvPicPr>
          <p:nvPr>
            <a:audioFile r:link="rId7"/>
          </p:nvPr>
        </p:nvPicPr>
        <p:blipFill>
          <a:blip r:embed="rId18" cstate="print"/>
          <a:stretch>
            <a:fillRect/>
          </a:stretch>
        </p:blipFill>
        <p:spPr>
          <a:xfrm>
            <a:off x="4500562" y="3714752"/>
            <a:ext cx="304800" cy="304800"/>
          </a:xfrm>
          <a:prstGeom prst="rect">
            <a:avLst/>
          </a:prstGeom>
        </p:spPr>
      </p:pic>
      <p:pic>
        <p:nvPicPr>
          <p:cNvPr id="1026" name="Picture 2" descr="C:\Users\Дмитрий\Desktop\смешарики\smeshariki\8.png">
            <a:hlinkClick r:id="rId19" action="ppaction://hlinksldjump"/>
          </p:cNvPr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0" y="5000612"/>
            <a:ext cx="2247637" cy="1857388"/>
          </a:xfrm>
          <a:prstGeom prst="rect">
            <a:avLst/>
          </a:prstGeom>
          <a:noFill/>
        </p:spPr>
      </p:pic>
      <p:sp>
        <p:nvSpPr>
          <p:cNvPr id="5" name="Выноска-облако 4"/>
          <p:cNvSpPr/>
          <p:nvPr/>
        </p:nvSpPr>
        <p:spPr>
          <a:xfrm>
            <a:off x="0" y="3357562"/>
            <a:ext cx="2714612" cy="1357322"/>
          </a:xfrm>
          <a:prstGeom prst="cloudCallout">
            <a:avLst>
              <a:gd name="adj1" fmla="val 31644"/>
              <a:gd name="adj2" fmla="val 11956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Разгадай мои загадки об овощах и фруктах.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1027" name="Picture 3" descr="C:\Users\Дмитрий\Desktop\смешарики\10.gif">
            <a:hlinkClick r:id="rId21" action="ppaction://hlinksldjump"/>
          </p:cNvPr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 rot="318598">
            <a:off x="3383089" y="2166135"/>
            <a:ext cx="2143140" cy="2195140"/>
          </a:xfrm>
          <a:prstGeom prst="rect">
            <a:avLst/>
          </a:prstGeom>
          <a:noFill/>
        </p:spPr>
      </p:pic>
      <p:sp>
        <p:nvSpPr>
          <p:cNvPr id="7" name="Выноска-облако 6"/>
          <p:cNvSpPr/>
          <p:nvPr/>
        </p:nvSpPr>
        <p:spPr>
          <a:xfrm>
            <a:off x="4643438" y="1357298"/>
            <a:ext cx="2428892" cy="1357322"/>
          </a:xfrm>
          <a:prstGeom prst="cloudCallout">
            <a:avLst>
              <a:gd name="adj1" fmla="val -32491"/>
              <a:gd name="adj2" fmla="val 8031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Я загадаю загадку о  молочных продуктах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2" name="Picture 2" descr="C:\Users\Дмитрий\Desktop\смешарики\пин с рыбой.gif">
            <a:hlinkClick r:id="rId23" action="ppaction://hlinksldjump"/>
          </p:cNvPr>
          <p:cNvPicPr>
            <a:picLocks noChangeAspect="1" noChangeArrowheads="1"/>
          </p:cNvPicPr>
          <p:nvPr/>
        </p:nvPicPr>
        <p:blipFill>
          <a:blip r:embed="rId24" cstate="print"/>
          <a:srcRect r="30280"/>
          <a:stretch>
            <a:fillRect/>
          </a:stretch>
        </p:blipFill>
        <p:spPr bwMode="auto">
          <a:xfrm>
            <a:off x="1857356" y="3881431"/>
            <a:ext cx="3000396" cy="2976569"/>
          </a:xfrm>
          <a:prstGeom prst="rect">
            <a:avLst/>
          </a:prstGeom>
          <a:noFill/>
        </p:spPr>
      </p:pic>
      <p:sp>
        <p:nvSpPr>
          <p:cNvPr id="8" name="Выноска-облако 7"/>
          <p:cNvSpPr/>
          <p:nvPr/>
        </p:nvSpPr>
        <p:spPr>
          <a:xfrm>
            <a:off x="2428860" y="4000504"/>
            <a:ext cx="1928826" cy="1214446"/>
          </a:xfrm>
          <a:prstGeom prst="cloudCallout">
            <a:avLst>
              <a:gd name="adj1" fmla="val -9121"/>
              <a:gd name="adj2" fmla="val 9704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А мои загадки самые сложные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3" name="Picture 3" descr="C:\Users\Дмитрий\Desktop\смешарики\сова.gif">
            <a:hlinkClick r:id="rId25" action="ppaction://hlinksldjump"/>
          </p:cNvPr>
          <p:cNvPicPr>
            <a:picLocks noChangeAspect="1" noChangeArrowheads="1"/>
          </p:cNvPicPr>
          <p:nvPr/>
        </p:nvPicPr>
        <p:blipFill>
          <a:blip r:embed="rId26" cstate="print"/>
          <a:srcRect l="28860" t="50737"/>
          <a:stretch>
            <a:fillRect/>
          </a:stretch>
        </p:blipFill>
        <p:spPr bwMode="auto">
          <a:xfrm flipH="1">
            <a:off x="0" y="1071546"/>
            <a:ext cx="2169545" cy="1857388"/>
          </a:xfrm>
          <a:prstGeom prst="rect">
            <a:avLst/>
          </a:prstGeom>
          <a:noFill/>
        </p:spPr>
      </p:pic>
      <p:sp>
        <p:nvSpPr>
          <p:cNvPr id="9" name="Выноска-облако 8"/>
          <p:cNvSpPr/>
          <p:nvPr/>
        </p:nvSpPr>
        <p:spPr>
          <a:xfrm flipH="1">
            <a:off x="1714480" y="714356"/>
            <a:ext cx="2571768" cy="1214446"/>
          </a:xfrm>
          <a:prstGeom prst="cloudCallout">
            <a:avLst>
              <a:gd name="adj1" fmla="val 53819"/>
              <a:gd name="adj2" fmla="val 6336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Разгадай анаграмму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1029" name="Picture 5" descr="C:\Users\Дмитрий\Desktop\смешарики\37.gif">
            <a:hlinkClick r:id="rId27" action="ppaction://hlinksldjump"/>
          </p:cNvPr>
          <p:cNvPicPr>
            <a:picLocks noChangeAspect="1" noChangeArrowheads="1"/>
          </p:cNvPicPr>
          <p:nvPr/>
        </p:nvPicPr>
        <p:blipFill>
          <a:blip r:embed="rId28" cstate="print"/>
          <a:srcRect t="29785" r="15032" b="19710"/>
          <a:stretch>
            <a:fillRect/>
          </a:stretch>
        </p:blipFill>
        <p:spPr bwMode="auto">
          <a:xfrm>
            <a:off x="5357818" y="4071942"/>
            <a:ext cx="3786182" cy="2786058"/>
          </a:xfrm>
          <a:prstGeom prst="rect">
            <a:avLst/>
          </a:prstGeom>
          <a:noFill/>
        </p:spPr>
      </p:pic>
      <p:sp>
        <p:nvSpPr>
          <p:cNvPr id="12" name="Выноска-облако 11"/>
          <p:cNvSpPr/>
          <p:nvPr/>
        </p:nvSpPr>
        <p:spPr>
          <a:xfrm>
            <a:off x="5143504" y="3857628"/>
            <a:ext cx="2071702" cy="1214446"/>
          </a:xfrm>
          <a:prstGeom prst="cloudCallout">
            <a:avLst>
              <a:gd name="adj1" fmla="val -12995"/>
              <a:gd name="adj2" fmla="val 11261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Загадки о хлебных продуктах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2050" name="Picture 2" descr="C:\Users\Дмитрий\Desktop\смешарики\smeshariki\17.png">
            <a:hlinkClick r:id="rId29" action="ppaction://hlinksldjump"/>
          </p:cNvPr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7429520" y="2928934"/>
            <a:ext cx="1582734" cy="1689168"/>
          </a:xfrm>
          <a:prstGeom prst="rect">
            <a:avLst/>
          </a:prstGeom>
          <a:noFill/>
        </p:spPr>
      </p:pic>
      <p:sp>
        <p:nvSpPr>
          <p:cNvPr id="14" name="Выноска-облако 13"/>
          <p:cNvSpPr/>
          <p:nvPr/>
        </p:nvSpPr>
        <p:spPr>
          <a:xfrm>
            <a:off x="6929454" y="1571612"/>
            <a:ext cx="2000232" cy="1000132"/>
          </a:xfrm>
          <a:prstGeom prst="cloudCallout">
            <a:avLst>
              <a:gd name="adj1" fmla="val 20996"/>
              <a:gd name="adj2" fmla="val 13425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Вспомни пословицы о хлебе</a:t>
            </a:r>
            <a:r>
              <a:rPr lang="ru-RU" sz="1400" b="1" dirty="0" smtClean="0">
                <a:solidFill>
                  <a:srgbClr val="7030A0"/>
                </a:solidFill>
              </a:rPr>
              <a:t>.</a:t>
            </a:r>
            <a:endParaRPr lang="ru-RU" sz="1400" b="1" dirty="0">
              <a:solidFill>
                <a:srgbClr val="7030A0"/>
              </a:solidFill>
            </a:endParaRPr>
          </a:p>
        </p:txBody>
      </p:sp>
      <p:sp>
        <p:nvSpPr>
          <p:cNvPr id="15" name="Прямоугольник 14">
            <a:hlinkClick r:id="" action="ppaction://hlinkshowjump?jump=endshow"/>
          </p:cNvPr>
          <p:cNvSpPr/>
          <p:nvPr/>
        </p:nvSpPr>
        <p:spPr>
          <a:xfrm>
            <a:off x="7929586" y="142852"/>
            <a:ext cx="1428760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Выход</a:t>
            </a:r>
            <a:endParaRPr lang="ru-RU" sz="1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57224" y="142852"/>
            <a:ext cx="71438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Chevro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Самые полезные продукты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3" name="7.MP3">
            <a:hlinkClick r:id="" action="ppaction://media"/>
          </p:cNvPr>
          <p:cNvPicPr>
            <a:picLocks noRot="1" noChangeAspect="1"/>
          </p:cNvPicPr>
          <p:nvPr>
            <a:audioFile r:link="rId8"/>
          </p:nvPr>
        </p:nvPicPr>
        <p:blipFill>
          <a:blip r:embed="rId31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>
    <p:sndAc>
      <p:stSnd>
        <p:snd r:embed="rId10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" presetID="35" presetClass="emph" presetSubtype="0" repeatCount="3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5" presetClass="emph" presetSubtype="0" repeatCount="3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" presetID="35" presetClass="emph" presetSubtype="0" repeatCount="3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mph" presetSubtype="0" repeatCount="3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1000"/>
                            </p:stCondLst>
                            <p:childTnLst>
                              <p:par>
                                <p:cTn id="28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0" presetID="35" presetClass="emph" presetSubtype="0" repeatCount="3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5" presetClass="emph" presetSubtype="0" repeatCount="3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0"/>
                            </p:stCondLst>
                            <p:childTnLst>
                              <p:par>
                                <p:cTn id="3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7" presetID="35" presetClass="emph" presetSubtype="0" repeatCount="3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5" presetClass="emph" presetSubtype="0" repeatCount="3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9000"/>
                            </p:stCondLst>
                            <p:childTnLst>
                              <p:par>
                                <p:cTn id="4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506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4" presetID="35" presetClass="emph" presetSubtype="0" repeatCount="3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5" presetClass="emph" presetSubtype="0" repeatCount="3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4068"/>
                            </p:stCondLst>
                            <p:childTnLst>
                              <p:par>
                                <p:cTn id="4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" showWhenStopped="0">
                <p:cTn id="5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showWhenStopped="0">
                <p:cTn id="5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showWhenStopped="0">
                <p:cTn id="5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showWhenStopped="0">
                <p:cTn id="5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showWhenStopped="0">
                <p:cTn id="5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>
                <p:cTn id="5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showWhenStopped="0">
                <p:cTn id="5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showWhenStopped="0">
                <p:cTn id="5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2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357430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42976" y="2143116"/>
            <a:ext cx="721523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Молодец</a:t>
            </a:r>
            <a:endParaRPr lang="ru-RU" sz="9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9458" name="Picture 2" descr="D:\Мои документы1\Мои рисунки\анимашки\cool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4286256"/>
            <a:ext cx="1793950" cy="1725609"/>
          </a:xfrm>
          <a:prstGeom prst="rect">
            <a:avLst/>
          </a:prstGeom>
          <a:noFill/>
        </p:spPr>
      </p:pic>
      <p:pic>
        <p:nvPicPr>
          <p:cNvPr id="6" name="Picture 2" descr="D:\Мои документы1\Мои рисунки\анимашки\cool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142976" y="4071942"/>
            <a:ext cx="1793950" cy="1725609"/>
          </a:xfrm>
          <a:prstGeom prst="rect">
            <a:avLst/>
          </a:prstGeom>
          <a:noFill/>
        </p:spPr>
      </p:pic>
      <p:pic>
        <p:nvPicPr>
          <p:cNvPr id="7" name="Picture 2" descr="D:\Мои документы1\Мои рисунки\анимашки\cool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 flipV="1">
            <a:off x="1071538" y="928670"/>
            <a:ext cx="1793950" cy="1725609"/>
          </a:xfrm>
          <a:prstGeom prst="rect">
            <a:avLst/>
          </a:prstGeom>
          <a:noFill/>
        </p:spPr>
      </p:pic>
      <p:pic>
        <p:nvPicPr>
          <p:cNvPr id="8" name="Picture 2" descr="D:\Мои документы1\Мои рисунки\анимашки\cool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6715140" y="928670"/>
            <a:ext cx="1793950" cy="1725609"/>
          </a:xfrm>
          <a:prstGeom prst="rect">
            <a:avLst/>
          </a:prstGeom>
          <a:noFill/>
        </p:spPr>
      </p:pic>
      <p:sp>
        <p:nvSpPr>
          <p:cNvPr id="11" name="Прямоугольник 10">
            <a:hlinkClick r:id="" action="ppaction://hlinkshowjump?jump=firstslide"/>
          </p:cNvPr>
          <p:cNvSpPr/>
          <p:nvPr/>
        </p:nvSpPr>
        <p:spPr>
          <a:xfrm>
            <a:off x="4214810" y="6215082"/>
            <a:ext cx="1428760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Выход</a:t>
            </a:r>
            <a:endParaRPr lang="ru-RU" sz="1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>
    <p:wheel spokes="8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Дмитрий\Desktop\смешарики\smeshariki\8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857628"/>
            <a:ext cx="3214678" cy="265652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00034" y="142852"/>
            <a:ext cx="77874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Найди на поляне 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отгадку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43240" y="1071546"/>
            <a:ext cx="4893070" cy="18158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Далеко на юге где-то</a:t>
            </a:r>
            <a:endParaRPr kumimoji="0" lang="ru-RU" sz="2800" b="1" i="0" u="none" strike="noStrike" cap="non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Он растет зимой и летом.</a:t>
            </a:r>
            <a:endParaRPr kumimoji="0" lang="ru-RU" sz="2800" b="1" i="0" u="none" strike="noStrike" cap="non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Удивит собою нас</a:t>
            </a:r>
            <a:endParaRPr kumimoji="0" lang="ru-RU" sz="2800" b="1" i="0" u="none" strike="noStrike" cap="non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Толстокожий ...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122" name="Picture 2" descr="C:\Users\Дмитрий\Desktop\смешарики\eda70.gif">
            <a:hlinkClick r:id="" action="ppaction://noaction" highlightClick="1">
              <a:snd r:embed="rId6" name="drumroll.wav"/>
            </a:hlinkClick>
          </p:cNvPr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15272" y="3571876"/>
            <a:ext cx="895350" cy="1895475"/>
          </a:xfrm>
          <a:prstGeom prst="rect">
            <a:avLst/>
          </a:prstGeom>
          <a:noFill/>
        </p:spPr>
      </p:pic>
      <p:pic>
        <p:nvPicPr>
          <p:cNvPr id="5123" name="Picture 3" descr="C:\Users\Дмитрий\Desktop\смешарики\банан.gif">
            <a:hlinkClick r:id="" action="ppaction://noaction">
              <a:snd r:embed="rId6" name="drumroll.wav"/>
            </a:hlinkClick>
          </p:cNvPr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29322" y="4929198"/>
            <a:ext cx="1190625" cy="1714500"/>
          </a:xfrm>
          <a:prstGeom prst="rect">
            <a:avLst/>
          </a:prstGeom>
          <a:noFill/>
        </p:spPr>
      </p:pic>
      <p:pic>
        <p:nvPicPr>
          <p:cNvPr id="5124" name="Picture 4" descr="C:\Users\Дмитрий\Desktop\смешарики\ананас.gif">
            <a:hlinkClick r:id="rId9" action="ppaction://hlinksldjump">
              <a:snd r:embed="rId10" name="applause.wav"/>
            </a:hlinkClick>
          </p:cNvPr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643306" y="3500438"/>
            <a:ext cx="1314450" cy="2466975"/>
          </a:xfrm>
          <a:prstGeom prst="rect">
            <a:avLst/>
          </a:prstGeom>
          <a:noFill/>
        </p:spPr>
      </p:pic>
      <p:sp>
        <p:nvSpPr>
          <p:cNvPr id="11" name="Прямоугольник 10">
            <a:hlinkClick r:id="" action="ppaction://hlinkshowjump?jump=firstslide"/>
          </p:cNvPr>
          <p:cNvSpPr/>
          <p:nvPr/>
        </p:nvSpPr>
        <p:spPr>
          <a:xfrm>
            <a:off x="3428992" y="6286520"/>
            <a:ext cx="1428760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Выход</a:t>
            </a:r>
            <a:endParaRPr lang="ru-RU" sz="1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9" name="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2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>
    <p:wheel spokes="8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57224" y="428604"/>
            <a:ext cx="77874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Найди на поляне 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отгадку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>
            <a:hlinkClick r:id="" action="ppaction://hlinkshowjump?jump=firstslide"/>
          </p:cNvPr>
          <p:cNvSpPr/>
          <p:nvPr/>
        </p:nvSpPr>
        <p:spPr>
          <a:xfrm>
            <a:off x="3428992" y="6286520"/>
            <a:ext cx="1428760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Выход</a:t>
            </a:r>
            <a:endParaRPr lang="ru-RU" sz="1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2" descr="C:\Users\Дмитрий\Desktop\смешарики\пин с рыбой.gif"/>
          <p:cNvPicPr>
            <a:picLocks noChangeAspect="1" noChangeArrowheads="1"/>
          </p:cNvPicPr>
          <p:nvPr/>
        </p:nvPicPr>
        <p:blipFill>
          <a:blip r:embed="rId5" cstate="print"/>
          <a:srcRect r="30280"/>
          <a:stretch>
            <a:fillRect/>
          </a:stretch>
        </p:blipFill>
        <p:spPr bwMode="auto">
          <a:xfrm>
            <a:off x="500034" y="3357562"/>
            <a:ext cx="3000396" cy="2976569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85720" y="1357298"/>
            <a:ext cx="8624156" cy="18158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Драчун и забияка в речной воде живет</a:t>
            </a:r>
            <a:endParaRPr kumimoji="0" lang="ru-RU" sz="2800" b="1" i="0" u="none" strike="noStrike" cap="non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   И маленьким рыбешкам проходу не дает.</a:t>
            </a:r>
            <a:endParaRPr kumimoji="0" lang="ru-RU" sz="2800" b="1" i="0" u="none" strike="noStrike" cap="non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   Костлявый и колючий, не любит он шутить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   Его ведь даже щука не может проглотить</a:t>
            </a:r>
            <a:r>
              <a:rPr kumimoji="0" lang="ru-RU" sz="2800" b="1" i="0" u="none" strike="noStrike" cap="non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099" name="Picture 3">
            <a:hlinkClick r:id="" action="ppaction://noaction">
              <a:snd r:embed="rId6" name="drumroll.wav"/>
            </a:hlinkClick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58082" y="4214818"/>
            <a:ext cx="1336962" cy="1357322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>
            <a:hlinkClick r:id="" action="ppaction://noaction">
              <a:snd r:embed="rId6" name="drumroll.wav"/>
            </a:hlinkClick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43306" y="3857628"/>
            <a:ext cx="1214432" cy="1718196"/>
          </a:xfrm>
          <a:prstGeom prst="parallelogram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>
            <a:hlinkClick r:id="rId9" action="ppaction://hlinksldjump">
              <a:snd r:embed="rId10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11" cstate="print"/>
          <a:srcRect l="6005" t="10352" r="3910" b="3744"/>
          <a:stretch>
            <a:fillRect/>
          </a:stretch>
        </p:blipFill>
        <p:spPr bwMode="auto">
          <a:xfrm>
            <a:off x="5143504" y="5143512"/>
            <a:ext cx="1890359" cy="114300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2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>
    <p:wheel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34" y="142852"/>
            <a:ext cx="77874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Найди на поляне 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отгадку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>
            <a:hlinkClick r:id="" action="ppaction://hlinkshowjump?jump=firstslide"/>
          </p:cNvPr>
          <p:cNvSpPr/>
          <p:nvPr/>
        </p:nvSpPr>
        <p:spPr>
          <a:xfrm>
            <a:off x="3428992" y="6286520"/>
            <a:ext cx="1428760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Выход</a:t>
            </a:r>
            <a:endParaRPr lang="ru-RU" sz="1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3" descr="C:\Users\Дмитрий\Desktop\смешарики\10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318598">
            <a:off x="132156" y="2986221"/>
            <a:ext cx="2920650" cy="2991515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214414" y="1071546"/>
            <a:ext cx="6357982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  Есть вареники с клубникой</a:t>
            </a:r>
            <a:endParaRPr kumimoji="0" lang="ru-RU" sz="3200" b="1" i="0" u="none" strike="noStrike" cap="non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     И с картошкой мы едим,</a:t>
            </a:r>
            <a:endParaRPr kumimoji="0" lang="ru-RU" sz="3200" b="1" i="0" u="none" strike="noStrike" cap="non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     Но вкуснее и полезней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     Нам вареники лишь с ним</a:t>
            </a:r>
            <a:r>
              <a:rPr kumimoji="0" lang="ru-RU" sz="3200" b="1" i="0" u="none" strike="noStrike" cap="non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074" name="Picture 2" descr="C:\Users\Дмитрий\Desktop\смешарики\moloko\izosoft.vol.087.-.dairy.products\I76_056 копия.png">
            <a:hlinkClick r:id="rId6" action="ppaction://hlinksldjump">
              <a:snd r:embed="rId7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15074" y="4143380"/>
            <a:ext cx="2786082" cy="1996150"/>
          </a:xfrm>
          <a:prstGeom prst="rect">
            <a:avLst/>
          </a:prstGeom>
          <a:noFill/>
        </p:spPr>
      </p:pic>
      <p:pic>
        <p:nvPicPr>
          <p:cNvPr id="3075" name="Picture 3" descr="C:\Users\Дмитрий\Desktop\смешарики\0_21f19_53b1e4_XL.gif">
            <a:hlinkClick r:id="" action="ppaction://noaction">
              <a:snd r:embed="rId9" name="drumroll.wav"/>
            </a:hlinkClick>
          </p:cNvPr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000496" y="3857628"/>
            <a:ext cx="1238250" cy="1238250"/>
          </a:xfrm>
          <a:prstGeom prst="rect">
            <a:avLst/>
          </a:prstGeom>
          <a:noFill/>
        </p:spPr>
      </p:pic>
      <p:pic>
        <p:nvPicPr>
          <p:cNvPr id="3076" name="Picture 4" descr="C:\Users\Дмитрий\Desktop\смешарики\малина.gif">
            <a:hlinkClick r:id="" action="ppaction://noaction" highlightClick="1">
              <a:snd r:embed="rId9" name="drumroll.wav"/>
            </a:hlinkClick>
          </p:cNvPr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500562" y="4929198"/>
            <a:ext cx="1914525" cy="1428750"/>
          </a:xfrm>
          <a:prstGeom prst="rect">
            <a:avLst/>
          </a:prstGeom>
          <a:noFill/>
        </p:spPr>
      </p:pic>
      <p:pic>
        <p:nvPicPr>
          <p:cNvPr id="10" name="3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2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34" y="142852"/>
            <a:ext cx="818730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Найди продолжение пословицы</a:t>
            </a:r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5" descr="C:\Users\Дмитрий\Desktop\смешарики\37.gif"/>
          <p:cNvPicPr>
            <a:picLocks noChangeAspect="1" noChangeArrowheads="1"/>
          </p:cNvPicPr>
          <p:nvPr/>
        </p:nvPicPr>
        <p:blipFill>
          <a:blip r:embed="rId5" cstate="print"/>
          <a:srcRect t="29785" r="15032" b="19710"/>
          <a:stretch>
            <a:fillRect/>
          </a:stretch>
        </p:blipFill>
        <p:spPr bwMode="auto">
          <a:xfrm>
            <a:off x="2214546" y="3335972"/>
            <a:ext cx="4786346" cy="352202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285984" y="1071546"/>
            <a:ext cx="47622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kumimoji="0" lang="ru-RU" sz="5400" b="1" i="0" u="none" strike="noStrike" cap="non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Есть хлеб … 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Прямоугольник 9">
            <a:hlinkClick r:id="rId6" action="ppaction://hlinksldjump">
              <a:snd r:embed="rId7" name="applause.wav"/>
            </a:hlinkClick>
          </p:cNvPr>
          <p:cNvSpPr/>
          <p:nvPr/>
        </p:nvSpPr>
        <p:spPr>
          <a:xfrm>
            <a:off x="357158" y="2071678"/>
            <a:ext cx="444876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kumimoji="0" lang="ru-RU" sz="3600" b="1" i="0" u="none" strike="noStrike" cap="non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ru-RU" sz="3600" b="1" i="1" u="none" strike="noStrike" cap="non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будет и песня.)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Прямоугольник 10">
            <a:hlinkClick r:id="" action="ppaction://noaction">
              <a:snd r:embed="rId8" name="drumroll.wav"/>
            </a:hlinkClick>
          </p:cNvPr>
          <p:cNvSpPr/>
          <p:nvPr/>
        </p:nvSpPr>
        <p:spPr>
          <a:xfrm>
            <a:off x="3428992" y="2857496"/>
            <a:ext cx="444876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kumimoji="0" lang="ru-RU" sz="3600" b="1" i="0" u="none" strike="noStrike" cap="non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ru-RU" sz="3600" b="1" i="1" u="none" strike="noStrike" cap="non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будем есть.)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Прямоугольник 11">
            <a:hlinkClick r:id="" action="ppaction://noaction">
              <a:snd r:embed="rId8" name="drumroll.wav"/>
            </a:hlinkClick>
          </p:cNvPr>
          <p:cNvSpPr/>
          <p:nvPr/>
        </p:nvSpPr>
        <p:spPr>
          <a:xfrm>
            <a:off x="4500562" y="2071678"/>
            <a:ext cx="444876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kumimoji="0" lang="ru-RU" sz="3600" b="1" i="0" u="none" strike="noStrike" cap="non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ru-RU" sz="3600" b="1" i="1" u="none" strike="noStrike" cap="non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это хорошо.)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Прямоугольник 12">
            <a:hlinkClick r:id="" action="ppaction://hlinkshowjump?jump=firstslide"/>
          </p:cNvPr>
          <p:cNvSpPr/>
          <p:nvPr/>
        </p:nvSpPr>
        <p:spPr>
          <a:xfrm>
            <a:off x="3857620" y="6357958"/>
            <a:ext cx="1785950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Выход</a:t>
            </a:r>
            <a:endParaRPr lang="ru-RU" sz="1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9" name="4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>
    <p:wheel spokes="1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28662" y="500042"/>
            <a:ext cx="77874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Найди на поляне 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отгадку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>
            <a:hlinkClick r:id="" action="ppaction://hlinkshowjump?jump=firstslide"/>
          </p:cNvPr>
          <p:cNvSpPr/>
          <p:nvPr/>
        </p:nvSpPr>
        <p:spPr>
          <a:xfrm>
            <a:off x="3428992" y="6286520"/>
            <a:ext cx="1428760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Выход</a:t>
            </a:r>
            <a:endParaRPr lang="ru-RU" sz="1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2" descr="C:\Users\Дмитрий\Desktop\смешарики\smeshariki\1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2928934"/>
            <a:ext cx="2571768" cy="2744711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786050" y="1428736"/>
            <a:ext cx="4840717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Маленькое, сдобное</a:t>
            </a:r>
            <a:endParaRPr kumimoji="0" lang="ru-RU" sz="2800" b="1" i="0" u="none" strike="noStrike" cap="non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Колесо съедобное.</a:t>
            </a:r>
            <a:endParaRPr kumimoji="0" lang="ru-RU" sz="2800" b="1" i="0" u="none" strike="noStrike" cap="non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Я один его не съем,</a:t>
            </a:r>
            <a:endParaRPr kumimoji="0" lang="ru-RU" sz="2800" b="1" i="0" u="none" strike="noStrike" cap="non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Разделю ребятам всем.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>
            <a:hlinkClick r:id="rId6" action="ppaction://hlinksldjump">
              <a:snd r:embed="rId7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86512" y="4714884"/>
            <a:ext cx="2618674" cy="1966915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 descr="C:\Users\Дмитрий\Desktop\смешарики\груша.gif">
            <a:hlinkClick r:id="" action="ppaction://noaction">
              <a:snd r:embed="rId9" name="drumroll.wav"/>
            </a:hlinkClick>
          </p:cNvPr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714744" y="3500438"/>
            <a:ext cx="1500198" cy="1728489"/>
          </a:xfrm>
          <a:prstGeom prst="rect">
            <a:avLst/>
          </a:prstGeom>
          <a:noFill/>
        </p:spPr>
      </p:pic>
      <p:pic>
        <p:nvPicPr>
          <p:cNvPr id="1029" name="Picture 5" descr="C:\Users\Дмитрий\Desktop\смешарики\хлеб12 копия.gif">
            <a:hlinkClick r:id="" action="ppaction://noaction">
              <a:snd r:embed="rId9" name="drumroll.wav"/>
            </a:hlinkClick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57224" y="5214950"/>
            <a:ext cx="1425575" cy="1425575"/>
          </a:xfrm>
          <a:prstGeom prst="rect">
            <a:avLst/>
          </a:prstGeom>
          <a:noFill/>
        </p:spPr>
      </p:pic>
      <p:pic>
        <p:nvPicPr>
          <p:cNvPr id="9" name="5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2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>
    <p:wedg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14480" y="142852"/>
            <a:ext cx="63898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Разгадай анаграмму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>
            <a:hlinkClick r:id="" action="ppaction://hlinkshowjump?jump=firstslide"/>
          </p:cNvPr>
          <p:cNvSpPr/>
          <p:nvPr/>
        </p:nvSpPr>
        <p:spPr>
          <a:xfrm>
            <a:off x="3428992" y="6519446"/>
            <a:ext cx="1428760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Выход</a:t>
            </a:r>
            <a:endParaRPr lang="ru-RU" sz="1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482" name="Picture 2" descr="C:\Users\Дмитрий\Desktop\смешарики\smeshariki\1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16" y="3714752"/>
            <a:ext cx="1714511" cy="245342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000364" y="1714488"/>
            <a:ext cx="38576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ЛЕФОТКАРЬ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483" name="Picture 3">
            <a:hlinkClick r:id="" action="ppaction://noaction">
              <a:snd r:embed="rId6" name="drumroll.wav"/>
            </a:hlinkClick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348" y="3714752"/>
            <a:ext cx="1576395" cy="1576395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4" name="Picture 4">
            <a:hlinkClick r:id="" action="ppaction://noaction">
              <a:snd r:embed="rId6" name="drumroll.wav"/>
            </a:hlinkClick>
          </p:cNvPr>
          <p:cNvPicPr>
            <a:picLocks noChangeAspect="1" noChangeArrowheads="1"/>
          </p:cNvPicPr>
          <p:nvPr/>
        </p:nvPicPr>
        <p:blipFill>
          <a:blip r:embed="rId8" cstate="print"/>
          <a:srcRect l="12365" t="33516" r="41935" b="17033"/>
          <a:stretch>
            <a:fillRect/>
          </a:stretch>
        </p:blipFill>
        <p:spPr bwMode="auto">
          <a:xfrm>
            <a:off x="4357686" y="3357562"/>
            <a:ext cx="2000264" cy="70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5" name="Picture 5">
            <a:hlinkClick r:id="rId9" action="ppaction://hlinksldjump">
              <a:snd r:embed="rId10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11" cstate="print"/>
          <a:srcRect l="6779" t="10937" r="5508" b="7812"/>
          <a:stretch>
            <a:fillRect/>
          </a:stretch>
        </p:blipFill>
        <p:spPr bwMode="auto">
          <a:xfrm>
            <a:off x="3143240" y="4643446"/>
            <a:ext cx="2357454" cy="1776632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8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2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>
    <p:wedg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166</Words>
  <Application>Microsoft Office PowerPoint</Application>
  <PresentationFormat>Экран (4:3)</PresentationFormat>
  <Paragraphs>43</Paragraphs>
  <Slides>8</Slides>
  <Notes>0</Notes>
  <HiddenSlides>0</HiddenSlides>
  <MMClips>14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Дмитрий</dc:creator>
  <cp:lastModifiedBy>сош №2</cp:lastModifiedBy>
  <cp:revision>16</cp:revision>
  <dcterms:created xsi:type="dcterms:W3CDTF">2007-08-15T08:48:26Z</dcterms:created>
  <dcterms:modified xsi:type="dcterms:W3CDTF">2010-03-22T13:21:36Z</dcterms:modified>
</cp:coreProperties>
</file>