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008000"/>
    <a:srgbClr val="66CCFF"/>
    <a:srgbClr val="663300"/>
    <a:srgbClr val="FFCC00"/>
    <a:srgbClr val="996633"/>
    <a:srgbClr val="CC9900"/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A634-3BC3-4861-BE00-2DC169272968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428605"/>
            <a:ext cx="8715404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k-TM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lgerian" pitchFamily="82" charset="0"/>
              </a:rPr>
              <a:t>INTERAKTIW OÝNY</a:t>
            </a:r>
          </a:p>
          <a:p>
            <a:pPr algn="ctr"/>
            <a:r>
              <a:rPr lang="tk-TM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  <a:latin typeface="Aharoni" pitchFamily="2" charset="-79"/>
                <a:cs typeface="Aharoni" pitchFamily="2" charset="-79"/>
              </a:rPr>
              <a:t>Täsinlikler meýdançasy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390778" cy="4367408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61814" y="1556792"/>
                  <a:ext cx="4027374" cy="4122759"/>
                  <a:chOff x="961814" y="1556792"/>
                  <a:chExt cx="4027374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61814" y="1556792"/>
                    <a:ext cx="4027374" cy="4122759"/>
                    <a:chOff x="961814" y="1556792"/>
                    <a:chExt cx="4027374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</a:ln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398511" y="4626832"/>
                            <a:ext cx="1320552" cy="49391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56866" y="2895146"/>
                      <a:ext cx="664601" cy="654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42522" y="2310941"/>
              <a:ext cx="491031" cy="6682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214282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P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71538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000232" y="5714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153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428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0023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28926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T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786182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O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57752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G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928926" y="571480"/>
            <a:ext cx="785818" cy="121444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78631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786182" y="571480"/>
            <a:ext cx="864096" cy="1143008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57884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R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858016" y="500042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929586" y="57148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F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715008" y="1928802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15140" y="200024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786710" y="2000240"/>
            <a:ext cx="792088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I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786578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85814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715008" y="1857364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715140" y="192880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715272" y="192880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786446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37" grpId="0" animBg="1"/>
      <p:bldP spid="46" grpId="0" animBg="1"/>
      <p:bldP spid="47" grpId="0" animBg="1"/>
      <p:bldP spid="48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1259632" y="1916832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Kitap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05668" y="332656"/>
            <a:ext cx="6078701" cy="1296144"/>
          </a:xfrm>
          <a:prstGeom prst="roundRect">
            <a:avLst/>
          </a:prstGeom>
          <a:solidFill>
            <a:schemeClr val="accent6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428729" y="188640"/>
            <a:ext cx="69989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Jemleýji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oýun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 rot="5400000">
            <a:off x="1971067" y="1029273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59632" y="3284984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ürli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galam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59632" y="4653136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urat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depderi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2042505" y="2386595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2042505" y="3743917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475656" y="188640"/>
            <a:ext cx="6832896" cy="1446550"/>
            <a:chOff x="1622325" y="332656"/>
            <a:chExt cx="5908778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622325" y="332656"/>
              <a:ext cx="590877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Jemleýji</a:t>
              </a:r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oýun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-214346" y="1500174"/>
            <a:ext cx="9144064" cy="5072098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H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at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alşylanda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poçta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aragatnaşygy,telefon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gepleşiklerinde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telefon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aragatnaşygynyň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tk-TM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u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lgamy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,</a:t>
            </a:r>
            <a:r>
              <a:rPr lang="tk-TM" sz="4000" b="1" dirty="0" smtClean="0">
                <a:solidFill>
                  <a:srgbClr val="9933FF"/>
                </a:solidFill>
                <a:latin typeface="Bookman Old Style" pitchFamily="18" charset="0"/>
              </a:rPr>
              <a:t> g</a:t>
            </a:r>
            <a:r>
              <a:rPr lang="en-US" sz="4000" b="1" dirty="0" err="1" smtClean="0">
                <a:solidFill>
                  <a:srgbClr val="9933FF"/>
                </a:solidFill>
                <a:latin typeface="Bookman Old Style" pitchFamily="18" charset="0"/>
              </a:rPr>
              <a:t>epleşikde</a:t>
            </a:r>
            <a:r>
              <a:rPr lang="en-US" sz="4000" b="1" dirty="0" smtClean="0">
                <a:solidFill>
                  <a:srgbClr val="9933FF"/>
                </a:solidFill>
                <a:latin typeface="Bookman Old Style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–</a:t>
            </a:r>
            <a:r>
              <a:rPr lang="tk-TM" sz="4000" b="1" smtClean="0">
                <a:solidFill>
                  <a:srgbClr val="9933FF"/>
                </a:solidFill>
                <a:latin typeface="Bookman Old Style" pitchFamily="18" charset="0"/>
              </a:rPr>
              <a:t>...</a:t>
            </a:r>
            <a:r>
              <a:rPr lang="en-US" sz="4000" b="1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geçiriji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kanallar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bolup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hyzmat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edýär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2571736" y="571480"/>
            <a:ext cx="719510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28860" y="571480"/>
            <a:ext cx="928694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00496" y="571480"/>
            <a:ext cx="862386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E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643570" y="642918"/>
            <a:ext cx="790948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214414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O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00496" y="571480"/>
            <a:ext cx="857256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2132" y="571480"/>
            <a:ext cx="928694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572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T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08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71802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K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00049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U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9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N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429520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R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72264" y="1928802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8644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286776" y="1857364"/>
            <a:ext cx="648072" cy="100811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Y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86776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429520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72264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786446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29190" y="1857364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00496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071802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43108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214414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20" y="1785926"/>
            <a:ext cx="648072" cy="108012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9" grpId="0" animBg="1"/>
      <p:bldP spid="60" grpId="0" animBg="1"/>
      <p:bldP spid="1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357166"/>
            <a:ext cx="9144000" cy="1323439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OÝNUŇ TEMASY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467544" cy="332656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967334"/>
            <a:ext cx="66437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8000"/>
                </a:solidFill>
                <a:latin typeface="Bookman Old Style" pitchFamily="18" charset="0"/>
              </a:rPr>
              <a:t>Informasiýa</a:t>
            </a:r>
            <a:endParaRPr lang="en-US" sz="5400" b="1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008000"/>
                </a:solidFill>
                <a:latin typeface="Bookman Old Style" pitchFamily="18" charset="0"/>
              </a:rPr>
              <a:t>we </a:t>
            </a:r>
            <a:r>
              <a:rPr lang="en-US" sz="5400" b="1" dirty="0" err="1" smtClean="0">
                <a:solidFill>
                  <a:srgbClr val="008000"/>
                </a:solidFill>
                <a:latin typeface="Bookman Old Style" pitchFamily="18" charset="0"/>
              </a:rPr>
              <a:t>informasion</a:t>
            </a:r>
            <a:endParaRPr lang="en-US" sz="5400" b="1" dirty="0" smtClean="0">
              <a:solidFill>
                <a:srgbClr val="008000"/>
              </a:solidFill>
              <a:latin typeface="Bookman Old Style" pitchFamily="18" charset="0"/>
            </a:endParaRPr>
          </a:p>
          <a:p>
            <a:pPr algn="ctr"/>
            <a:r>
              <a:rPr lang="en-US" sz="5400" b="1" dirty="0" err="1" smtClean="0">
                <a:solidFill>
                  <a:srgbClr val="008000"/>
                </a:solidFill>
                <a:latin typeface="Bookman Old Style" pitchFamily="18" charset="0"/>
              </a:rPr>
              <a:t>prosesler</a:t>
            </a:r>
            <a:endParaRPr lang="ru-RU" sz="2400" dirty="0">
              <a:solidFill>
                <a:srgbClr val="008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763688" y="332656"/>
            <a:ext cx="5256584" cy="1471060"/>
            <a:chOff x="1907704" y="476672"/>
            <a:chExt cx="5256584" cy="147106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30000" y="501182"/>
              <a:ext cx="449484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1 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428596" y="1643050"/>
            <a:ext cx="6643734" cy="4071966"/>
          </a:xfrm>
          <a:prstGeom prst="verticalScroll">
            <a:avLst>
              <a:gd name="adj" fmla="val 19839"/>
            </a:avLst>
          </a:prstGeom>
          <a:solidFill>
            <a:srgbClr val="66CCFF"/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k-TM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nformasiýalary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saklamagyň</a:t>
            </a:r>
            <a:r>
              <a:rPr lang="tk-TM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we </a:t>
            </a:r>
            <a:r>
              <a:rPr lang="tk-TM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geçirmegiň</a:t>
            </a:r>
            <a:endParaRPr lang="en-US" sz="3600" b="1" dirty="0" smtClean="0">
              <a:solidFill>
                <a:srgbClr val="002060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ygtybarly</a:t>
            </a: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Bookman Old Style" pitchFamily="18" charset="0"/>
                <a:ea typeface="Arial Unicode MS" pitchFamily="34" charset="-128"/>
                <a:cs typeface="Arial Unicode MS" pitchFamily="34" charset="-128"/>
              </a:rPr>
              <a:t>usuly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299710" y="2420888"/>
            <a:ext cx="4084741" cy="4122759"/>
            <a:chOff x="371718" y="2204864"/>
            <a:chExt cx="4084741" cy="4122759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371718" y="2204864"/>
              <a:ext cx="4084741" cy="4122759"/>
              <a:chOff x="904447" y="1556792"/>
              <a:chExt cx="4084741" cy="4122759"/>
            </a:xfrm>
          </p:grpSpPr>
          <p:grpSp>
            <p:nvGrpSpPr>
              <p:cNvPr id="127" name="Группа 126"/>
              <p:cNvGrpSpPr/>
              <p:nvPr/>
            </p:nvGrpSpPr>
            <p:grpSpPr>
              <a:xfrm>
                <a:off x="904447" y="1556792"/>
                <a:ext cx="4084741" cy="4122759"/>
                <a:chOff x="904447" y="1556792"/>
                <a:chExt cx="4084741" cy="4122759"/>
              </a:xfrm>
            </p:grpSpPr>
            <p:grpSp>
              <p:nvGrpSpPr>
                <p:cNvPr id="125" name="Группа 124"/>
                <p:cNvGrpSpPr/>
                <p:nvPr/>
              </p:nvGrpSpPr>
              <p:grpSpPr>
                <a:xfrm>
                  <a:off x="904447" y="1556792"/>
                  <a:ext cx="4084741" cy="4122759"/>
                  <a:chOff x="904447" y="1556792"/>
                  <a:chExt cx="4084741" cy="4122759"/>
                </a:xfrm>
              </p:grpSpPr>
              <p:grpSp>
                <p:nvGrpSpPr>
                  <p:cNvPr id="122" name="Группа 121"/>
                  <p:cNvGrpSpPr/>
                  <p:nvPr/>
                </p:nvGrpSpPr>
                <p:grpSpPr>
                  <a:xfrm>
                    <a:off x="904447" y="1556792"/>
                    <a:ext cx="4084741" cy="4122759"/>
                    <a:chOff x="904447" y="1556792"/>
                    <a:chExt cx="4084741" cy="4122759"/>
                  </a:xfrm>
                </p:grpSpPr>
                <p:grpSp>
                  <p:nvGrpSpPr>
                    <p:cNvPr id="120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11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115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13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09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07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436850" y="4269500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11500" y="2837780"/>
                      <a:ext cx="755335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4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4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04947" y="2260338"/>
              <a:ext cx="56618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53955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Ý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47664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5776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Z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50029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50016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63888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U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3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572000" y="620688"/>
            <a:ext cx="792088" cy="11304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800" b="1" dirty="0" smtClean="0">
                <a:ln>
                  <a:solidFill>
                    <a:srgbClr val="6633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ambria" pitchFamily="18" charset="0"/>
              </a:rPr>
              <a:t>W</a:t>
            </a:r>
            <a:endParaRPr lang="ru-RU" sz="8800" b="1" dirty="0">
              <a:ln>
                <a:solidFill>
                  <a:srgbClr val="6633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500562" y="571480"/>
            <a:ext cx="1000132" cy="121444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00430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3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763688" y="188640"/>
            <a:ext cx="5393806" cy="1446550"/>
            <a:chOff x="1907704" y="332656"/>
            <a:chExt cx="5393806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1438" y="332656"/>
              <a:ext cx="4800072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r>
                <a:rPr lang="ru-RU" sz="8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0" y="1844824"/>
            <a:ext cx="7715272" cy="4464496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k-TM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I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nformasiýany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aňlatmagyň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görnüşinden</a:t>
            </a:r>
            <a:endParaRPr lang="en-US" sz="32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ony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saklamaga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geçirmäge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işläp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taýýarlamaga</a:t>
            </a:r>
            <a:endParaRPr lang="en-US" sz="32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oňaýly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başga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görnüşine</a:t>
            </a:r>
            <a:r>
              <a:rPr lang="en-US" sz="32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Bookman Old Style" pitchFamily="18" charset="0"/>
              </a:rPr>
              <a:t>geçirmek</a:t>
            </a:r>
            <a:r>
              <a:rPr lang="tk-TM" sz="3200" b="1" dirty="0" smtClean="0">
                <a:solidFill>
                  <a:srgbClr val="002060"/>
                </a:solidFill>
                <a:latin typeface="Bookman Old Style" pitchFamily="18" charset="0"/>
              </a:rPr>
              <a:t>lige näme diýilýär?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060923" cy="4122759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666821" y="4677157"/>
                            <a:ext cx="1071447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400" b="0" cap="none" spc="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4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1143716" y="2741280"/>
                      <a:ext cx="875297" cy="12003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  <a:p>
                      <a:pPr algn="ctr"/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687314" y="2229560"/>
              <a:ext cx="60144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53955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47664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О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5776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D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57160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57173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63888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00430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00034" y="642918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572000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58011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M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660232" y="62068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0056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500694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64370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715272" y="642918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К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71527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uiExpand="1" animBg="1"/>
      <p:bldP spid="43" grpId="0" animBg="1"/>
      <p:bldP spid="39" grpId="0" animBg="1"/>
      <p:bldP spid="47" grpId="0" animBg="1"/>
      <p:bldP spid="48" grpId="0" animBg="1"/>
      <p:bldP spid="49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763688" y="285728"/>
            <a:ext cx="5256584" cy="1446550"/>
            <a:chOff x="1907704" y="429744"/>
            <a:chExt cx="5256584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01438" y="429744"/>
              <a:ext cx="4025654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3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251520" y="1844824"/>
            <a:ext cx="6624736" cy="4392488"/>
          </a:xfrm>
          <a:prstGeom prst="verticalScroll">
            <a:avLst>
              <a:gd name="adj" fmla="val 1619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k-TM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I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nformasiýany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işläp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taýýarlamagyň</a:t>
            </a:r>
            <a:endParaRPr lang="en-US" sz="4000" b="1" dirty="0" smtClean="0">
              <a:solidFill>
                <a:srgbClr val="0000FF"/>
              </a:solidFill>
              <a:latin typeface="Bookman Old Style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görnüşleriniň</a:t>
            </a:r>
            <a:r>
              <a:rPr lang="en-US" sz="4000" b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Bookman Old Style" pitchFamily="18" charset="0"/>
              </a:rPr>
              <a:t>biri</a:t>
            </a:r>
            <a:endParaRPr lang="ru-RU" sz="4000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395536" y="2204864"/>
            <a:ext cx="4060923" cy="4122759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35224" y="1556792"/>
                  <a:ext cx="4053964" cy="4122759"/>
                  <a:chOff x="935224" y="1556792"/>
                  <a:chExt cx="4053964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35224" y="1556792"/>
                    <a:ext cx="4053964" cy="4122759"/>
                    <a:chOff x="935224" y="1556792"/>
                    <a:chExt cx="4053964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463506" y="4296724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37147" y="2868557"/>
                      <a:ext cx="704039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04021" y="2268437"/>
              <a:ext cx="60144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tk-TM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04026" y="3031684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179512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H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115616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А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051720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S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71538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000232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987824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92892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2844" y="500042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923928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P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60032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L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96136" y="548680"/>
            <a:ext cx="792088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929058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57752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786446" y="571480"/>
            <a:ext cx="864096" cy="122413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32240" y="548680"/>
            <a:ext cx="792088" cy="1202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80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M</a:t>
            </a:r>
            <a:endParaRPr lang="ru-RU" sz="80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812360" y="620688"/>
            <a:ext cx="720080" cy="12024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k-TM" sz="7200" b="1" dirty="0" smtClean="0">
                <a:ln>
                  <a:solidFill>
                    <a:srgbClr val="663300"/>
                  </a:solidFill>
                </a:ln>
                <a:solidFill>
                  <a:srgbClr val="FFC000"/>
                </a:solidFill>
                <a:latin typeface="Cambria" pitchFamily="18" charset="0"/>
              </a:rPr>
              <a:t>A</a:t>
            </a:r>
            <a:endParaRPr lang="ru-RU" sz="7200" b="1" dirty="0">
              <a:ln>
                <a:solidFill>
                  <a:srgbClr val="663300"/>
                </a:solidFill>
              </a:ln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715140" y="500042"/>
            <a:ext cx="864096" cy="129614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715272" y="571480"/>
            <a:ext cx="936104" cy="129614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3" grpId="0" animBg="1"/>
      <p:bldP spid="39" grpId="0" animBg="1"/>
      <p:bldP spid="47" grpId="0" animBg="1"/>
      <p:bldP spid="48" grpId="0" animBg="1"/>
      <p:bldP spid="49" grpId="0" animBg="1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857224" y="188640"/>
            <a:ext cx="6500858" cy="1446550"/>
            <a:chOff x="1001240" y="332656"/>
            <a:chExt cx="6500858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001240" y="476672"/>
              <a:ext cx="6500858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358430" y="332656"/>
              <a:ext cx="5261611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P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ellehana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" name="Вертикальный свиток 5"/>
          <p:cNvSpPr/>
          <p:nvPr/>
        </p:nvSpPr>
        <p:spPr>
          <a:xfrm>
            <a:off x="251520" y="1844824"/>
            <a:ext cx="7820942" cy="4752528"/>
          </a:xfrm>
          <a:prstGeom prst="verticalScroll">
            <a:avLst>
              <a:gd name="adj" fmla="val 1619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99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Ýazuwyň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iň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gadymy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görnüşi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ilkidurmuş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adamlaryndan</a:t>
            </a:r>
            <a:endParaRPr lang="en-US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gelýän</a:t>
            </a:r>
            <a:r>
              <a:rPr lang="en-US" sz="4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Bookman Old Style" pitchFamily="18" charset="0"/>
              </a:rPr>
              <a:t>ýazuw</a:t>
            </a:r>
            <a:r>
              <a:rPr lang="tk-TM" sz="4000" b="1" dirty="0" smtClean="0">
                <a:solidFill>
                  <a:srgbClr val="002060"/>
                </a:solidFill>
                <a:latin typeface="Bookman Old Style" pitchFamily="18" charset="0"/>
              </a:rPr>
              <a:t>a näme diýilýär?</a:t>
            </a:r>
            <a:endParaRPr lang="ru-RU" sz="40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FF66"/>
        </a:solidFill>
        <a:ln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189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«Есть память, которой не будет забвенья, И слава, которой не будет конца» </dc:title>
  <cp:lastModifiedBy>meylis1998</cp:lastModifiedBy>
  <cp:revision>15</cp:revision>
  <dcterms:created xsi:type="dcterms:W3CDTF">2012-01-06T11:28:33Z</dcterms:created>
  <dcterms:modified xsi:type="dcterms:W3CDTF">2015-01-18T17:18:06Z</dcterms:modified>
</cp:coreProperties>
</file>