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0" r:id="rId1"/>
    <p:sldMasterId id="2147483772" r:id="rId2"/>
    <p:sldMasterId id="2147483784" r:id="rId3"/>
    <p:sldMasterId id="2147483820" r:id="rId4"/>
    <p:sldMasterId id="2147483832" r:id="rId5"/>
    <p:sldMasterId id="2147483844" r:id="rId6"/>
    <p:sldMasterId id="2147483856" r:id="rId7"/>
    <p:sldMasterId id="2147483868" r:id="rId8"/>
    <p:sldMasterId id="2147483880" r:id="rId9"/>
  </p:sldMasterIdLst>
  <p:notesMasterIdLst>
    <p:notesMasterId r:id="rId58"/>
  </p:notesMasterIdLst>
  <p:sldIdLst>
    <p:sldId id="256" r:id="rId10"/>
    <p:sldId id="257" r:id="rId11"/>
    <p:sldId id="258" r:id="rId12"/>
    <p:sldId id="276" r:id="rId13"/>
    <p:sldId id="297" r:id="rId14"/>
    <p:sldId id="298" r:id="rId15"/>
    <p:sldId id="259" r:id="rId16"/>
    <p:sldId id="296" r:id="rId17"/>
    <p:sldId id="260" r:id="rId18"/>
    <p:sldId id="261" r:id="rId19"/>
    <p:sldId id="277" r:id="rId20"/>
    <p:sldId id="278" r:id="rId21"/>
    <p:sldId id="279" r:id="rId22"/>
    <p:sldId id="301" r:id="rId23"/>
    <p:sldId id="262" r:id="rId24"/>
    <p:sldId id="280" r:id="rId25"/>
    <p:sldId id="281" r:id="rId26"/>
    <p:sldId id="282" r:id="rId27"/>
    <p:sldId id="302" r:id="rId28"/>
    <p:sldId id="263" r:id="rId29"/>
    <p:sldId id="283" r:id="rId30"/>
    <p:sldId id="284" r:id="rId31"/>
    <p:sldId id="285" r:id="rId32"/>
    <p:sldId id="303" r:id="rId33"/>
    <p:sldId id="264" r:id="rId34"/>
    <p:sldId id="286" r:id="rId35"/>
    <p:sldId id="287" r:id="rId36"/>
    <p:sldId id="288" r:id="rId37"/>
    <p:sldId id="304" r:id="rId38"/>
    <p:sldId id="265" r:id="rId39"/>
    <p:sldId id="289" r:id="rId40"/>
    <p:sldId id="290" r:id="rId41"/>
    <p:sldId id="291" r:id="rId42"/>
    <p:sldId id="305" r:id="rId43"/>
    <p:sldId id="266" r:id="rId44"/>
    <p:sldId id="292" r:id="rId45"/>
    <p:sldId id="293" r:id="rId46"/>
    <p:sldId id="294" r:id="rId47"/>
    <p:sldId id="306" r:id="rId48"/>
    <p:sldId id="267" r:id="rId49"/>
    <p:sldId id="268" r:id="rId50"/>
    <p:sldId id="269" r:id="rId51"/>
    <p:sldId id="270" r:id="rId52"/>
    <p:sldId id="307" r:id="rId53"/>
    <p:sldId id="271" r:id="rId54"/>
    <p:sldId id="300" r:id="rId55"/>
    <p:sldId id="295" r:id="rId56"/>
    <p:sldId id="299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227E2-E479-423E-A04B-BBA44BCC5B54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2803B-957F-4205-8B66-69175C16BAC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792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FBA-9AA8-4D2D-ACCF-8D91B1E50766}" type="datetimeFigureOut">
              <a:rPr lang="en-US" smtClean="0"/>
              <a:pPr/>
              <a:t>3/27/2016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F2DB-5954-4B07-AA42-382F92989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FBA-9AA8-4D2D-ACCF-8D91B1E50766}" type="datetimeFigureOut">
              <a:rPr lang="en-US" smtClean="0"/>
              <a:pPr/>
              <a:t>3/27/2016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F2DB-5954-4B07-AA42-382F92989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54FBA-9AA8-4D2D-ACCF-8D91B1E50766}" type="datetimeFigureOut">
              <a:rPr lang="en-US" smtClean="0"/>
              <a:pPr/>
              <a:t>3/27/2016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47F2DB-5954-4B07-AA42-382F92989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40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8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ransition spd="slow">
    <p:wheel spokes="8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8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alphaModFix amt="8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95802-8EAE-4632-9266-371B2E3E9BC6}" type="datetimeFigureOut">
              <a:rPr lang="ru-RU" smtClean="0"/>
              <a:pPr/>
              <a:t>27.03.2016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45D9-AE32-444F-80BF-E9E5DF16D46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ransition spd="slow"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4.xml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6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39.xml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44.xml"/><Relationship Id="rId1" Type="http://schemas.openxmlformats.org/officeDocument/2006/relationships/slideLayout" Target="../slideLayouts/slideLayout6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gi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8.xml"/><Relationship Id="rId1" Type="http://schemas.openxmlformats.org/officeDocument/2006/relationships/audio" Target="file:///H:\&#1048;&#1043;&#1056;&#1067;%201,2\&#1082;&#1086;&#1085;&#1082;&#1091;&#1088;&#1089;-2016\&#1048;&#1075;&#1088;&#1072;%20%202016\&#1087;&#1090;&#1080;&#1094;&#1099;.wav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net-edu.ru/node/13135" TargetMode="External"/><Relationship Id="rId2" Type="http://schemas.openxmlformats.org/officeDocument/2006/relationships/hyperlink" Target="http://kopilkaurokov.ru/klassnomuRukovoditeliu/meropriyatia/klassnyichastieatralizatsiiasokhranimzielionuiuplanietu" TargetMode="External"/><Relationship Id="rId1" Type="http://schemas.openxmlformats.org/officeDocument/2006/relationships/slideLayout" Target="../slideLayouts/slideLayout68.xml"/><Relationship Id="rId4" Type="http://schemas.openxmlformats.org/officeDocument/2006/relationships/hyperlink" Target="http://infourok.ru/klassniy-chas-sohranim-planetu-926822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3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04664"/>
            <a:ext cx="8429716" cy="59246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115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/>
            </a:r>
            <a:b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Разн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оцв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ет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ная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пла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не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та</a:t>
            </a:r>
            <a:r>
              <a:rPr lang="ru-RU" sz="8800" b="1" i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99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</a:p>
          <a:p>
            <a:pPr algn="ctr"/>
            <a:endParaRPr lang="ru-RU" sz="8800" b="1" i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6638" y="5157192"/>
            <a:ext cx="8827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Автор: учитель начальных классов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ГУО «Средняя школа №45 г. Могилева»</a:t>
            </a:r>
          </a:p>
          <a:p>
            <a:pPr algn="ctr">
              <a:buNone/>
            </a:pPr>
            <a:r>
              <a:rPr lang="ru-RU" sz="3200" b="1" dirty="0" err="1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Лазовская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Оксана  Александровна</a:t>
            </a:r>
            <a:endParaRPr lang="ru-RU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фиолетовый</a:t>
            </a:r>
            <a:endParaRPr lang="ru-RU" sz="7200" b="1" dirty="0">
              <a:solidFill>
                <a:srgbClr val="7030A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d2c8c72a76e_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64996" y="1600200"/>
            <a:ext cx="4214007" cy="4525963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6"/>
            <a:ext cx="9036496" cy="1612776"/>
          </a:xfrm>
        </p:spPr>
        <p:txBody>
          <a:bodyPr>
            <a:normAutofit fontScale="92500"/>
          </a:bodyPr>
          <a:lstStyle/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 смешивании каких двух цветов получается фиолетовый цвет? </a:t>
            </a:r>
          </a:p>
          <a:p>
            <a:pPr marL="0" lvl="0" indent="0"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61671" y="2068428"/>
            <a:ext cx="389241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синий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красный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1920" y="3429000"/>
            <a:ext cx="4419800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расный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и черный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6343" y="4902696"/>
            <a:ext cx="4066113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синий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желтый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764703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319695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Назовите цветок фиолетового цвета, который распускается в апреле.  </a:t>
            </a:r>
          </a:p>
          <a:p>
            <a:pPr marL="0" indent="0">
              <a:buNone/>
            </a:pPr>
            <a:endParaRPr lang="ru-RU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425182" y="4871516"/>
            <a:ext cx="135473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астра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44008" y="3339736"/>
            <a:ext cx="237847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гладиолус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4625" y="2638777"/>
            <a:ext cx="174753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фиалка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1793" y="620687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7"/>
            <a:ext cx="8229600" cy="2160239"/>
          </a:xfrm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мультфильме, где звучит песня «Я на солнышке лежу…» у этого героя были солнцезащитные очки фиолетового цвета. Назовите его …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2846839"/>
            <a:ext cx="192392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львёнок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8064" y="3581400"/>
            <a:ext cx="193508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носорог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1979712" y="5583143"/>
            <a:ext cx="213359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черепаха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Содержимое 9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5984" y="1357298"/>
            <a:ext cx="4643455" cy="4643455"/>
          </a:xfrm>
        </p:spPr>
      </p:pic>
      <p:pic>
        <p:nvPicPr>
          <p:cNvPr id="6" name="Рисунок 5" descr="1d2c8c72a76e_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0352" y="1073874"/>
            <a:ext cx="3477531" cy="3734967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1794 C 0.03438 0.18959 0.06372 0.19977 0.07674 0.21274 C 0.08993 0.22709 0.09688 0.24399 0.10295 0.26088 C 0.11025 0.27778 0.10295 0.29213 0.09688 0.30741 C 0.08993 0.32153 0.08004 0.3375 0.05695 0.35024 C 0.0375 0.3632 0.00434 0.37385 -0.0316 0.38172 C -0.06458 0.38936 -0.10399 0.39445 -0.14323 0.39723 C -0.18246 0.4 -0.2217 0.4 -0.25798 0.39723 C -0.29757 0.39445 -0.3335 0.38843 -0.36285 0.37755 C -0.39271 0.36875 -0.41875 0.35695 -0.43212 0.3426 C -0.44826 0.3294 -0.45469 0.31135 -0.45469 0.29723 C -0.45816 0.28311 -0.45469 0.26598 -0.43802 0.25162 C -0.42239 0.23889 -0.39271 0.22848 -0.3533 0.22315 C -0.31337 0.21945 -0.27413 0.22454 -0.24826 0.23334 C -0.225 0.2426 -0.20868 0.25695 -0.20521 0.27361 C -0.20521 0.29051 -0.20868 0.30625 -0.225 0.31945 C -0.24166 0.33195 -0.23819 0.33496 -0.30382 0.35209 C -0.36285 0.36991 -0.42239 0.36482 -0.45816 0.36598 C -0.4941 0.36598 -0.52361 0.36088 -0.55955 0.35579 C -0.5993 0.34908 -0.63177 0.3375 -0.65503 0.32686 C -0.67812 0.31667 -0.68732 0.30394 -0.70069 0.28311 C -0.70989 0.26181 -0.70989 0.25162 -0.70989 0.23635 C -0.70989 0.22037 -0.70989 0.20486 -0.70989 0.18959 " pathEditMode="relative" rAng="0" ptsTypes="fffffffffffffffffffffff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64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80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синий</a:t>
            </a:r>
            <a:endParaRPr lang="ru-RU" sz="8000" b="1" dirty="0">
              <a:solidFill>
                <a:schemeClr val="tx2">
                  <a:lumMod val="75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flowerses4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500174"/>
            <a:ext cx="6962799" cy="4983179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79713"/>
            <a:ext cx="9144000" cy="1161056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4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 по-другому называют синих китов?</a:t>
            </a:r>
          </a:p>
          <a:p>
            <a:pPr marL="0" lvl="0" indent="0">
              <a:buNone/>
            </a:pPr>
            <a:endParaRPr lang="ru-RU" sz="2400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772816"/>
            <a:ext cx="2820196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синеглазки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04" y="5000636"/>
            <a:ext cx="270362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полосатики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9124" y="3214686"/>
            <a:ext cx="292028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синехвостки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476672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4525963"/>
          </a:xfrm>
        </p:spPr>
        <p:txBody>
          <a:bodyPr/>
          <a:lstStyle/>
          <a:p>
            <a:pPr marL="0" lvl="0" indent="0"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Эти лампы излучают синий свет. Их включают для дезинфекции помещений, используют в медицине для проведения процедур. Что излучают эти лампы?</a:t>
            </a:r>
          </a:p>
          <a:p>
            <a:pPr marL="0" lv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4005064"/>
            <a:ext cx="316856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ультрафиолет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2988" y="5405575"/>
            <a:ext cx="197034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кальций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72200" y="3294809"/>
            <a:ext cx="12170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неон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476672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Если нажать на  шляпку этого гриба, он становится синим. Назовите его…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94196" y="3044279"/>
            <a:ext cx="314817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подберёзовик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1720" y="3996898"/>
            <a:ext cx="2011833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моховик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3275856" y="5229200"/>
            <a:ext cx="302800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подосиновик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75" y="1428736"/>
            <a:ext cx="4577570" cy="4577570"/>
          </a:xfrm>
        </p:spPr>
      </p:pic>
      <p:pic>
        <p:nvPicPr>
          <p:cNvPr id="7" name="Рисунок 6" descr="flowerses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28800" y="1052736"/>
            <a:ext cx="4272547" cy="305780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0.01227 C 0.05382 0.02361 0.12813 0.05162 0.21997 0.05162 C 0.31493 0.05162 0.3901 0.02361 0.3901 -0.01227 C 0.3901 -0.04815 0.46493 -0.07593 0.55938 -0.07593 C 0.65139 -0.07593 0.72708 -0.04815 0.72708 -0.0122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29264"/>
            <a:ext cx="8258204" cy="1000132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наша планета-Земля</a:t>
            </a:r>
            <a:endParaRPr lang="ru-RU" sz="54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-1-63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214290"/>
            <a:ext cx="6858048" cy="5148911"/>
          </a:xfrm>
          <a:ln w="57150">
            <a:solidFill>
              <a:srgbClr val="00B0F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голубой</a:t>
            </a:r>
            <a:endParaRPr lang="ru-RU" sz="7200" b="1" dirty="0"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Содержимое 14" descr="flatcastsonsuzadek-ma81jz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3116"/>
            <a:ext cx="5055349" cy="3383195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Как ещё называют  Беларусь?</a:t>
            </a:r>
            <a:endParaRPr lang="ru-RU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5357826"/>
            <a:ext cx="529215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край голубых родников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678" y="3500438"/>
            <a:ext cx="477130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край голубых прудов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2000240"/>
            <a:ext cx="4206023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край голубых озёр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3314" y="562326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lvl="0" algn="ctr">
              <a:buNone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 каком мультфильме звучит песня «Голубой вагон»?</a:t>
            </a:r>
          </a:p>
          <a:p>
            <a:pPr lvl="0">
              <a:buNone/>
            </a:pPr>
            <a:endParaRPr lang="ru-RU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857488" y="3429000"/>
            <a:ext cx="597836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«Трое из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Простоквашино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5720" y="1928802"/>
            <a:ext cx="615123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«Паровозик из </a:t>
            </a: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Ромашково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214950"/>
            <a:ext cx="6656053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«Крокодил Гена и его друзья»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764704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Какого цвета глаз не бывает? </a:t>
            </a:r>
          </a:p>
          <a:p>
            <a:pPr>
              <a:buNone/>
            </a:pPr>
            <a:endParaRPr lang="ru-RU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6215074" y="3143248"/>
            <a:ext cx="124553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алые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728" y="2285992"/>
            <a:ext cx="141122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карие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0298" y="4929198"/>
            <a:ext cx="197143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голубые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74" y="1505727"/>
            <a:ext cx="4500579" cy="4500579"/>
          </a:xfrm>
        </p:spPr>
      </p:pic>
      <p:pic>
        <p:nvPicPr>
          <p:cNvPr id="9" name="Рисунок 8" descr="flatcastsonsuzadek-ma81jz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09880"/>
            <a:ext cx="3571900" cy="2390425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67 0.046 -0.125 0.113 -0.129 C 0.177 -0.134 0.237 -0.089 0.241 -0.024 C 0.246 0.036 0.204 0.092 0.144 0.096 C 0.089 0.099 0.037 0.062 0.033 0.006 C 0.029 -0.045 0.064 -0.093 0.115 -0.097 C 0.162 -0.1 0.206 -0.069 0.209 -0.022 C 0.212 0.02 0.184 0.061 0.142 0.063 C 0.104 0.066 0.068 0.042 0.065 0.004 C 0.063 -0.03 0.084 -0.063 0.117 -0.065 C 0.146 -0.067 0.175 -0.049 0.177 -0.02 C 0.179 0.005 0.164 0.029 0.14 0.031 C 0.12 0.033 0.099 0.022 0.098 0.002 C 0.096 -0.014 0.104 -0.031 0.119 -0.033 C 0.131 -0.033 0.143 -0.029 0.145 -0.018 C 0.146 -0.011 0.144 -0.004 0.138 -0.001 C 0.135 0 0.133 0 0.13 -0.001 E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3">
                    <a:lumMod val="5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зелёный</a:t>
            </a:r>
            <a:endParaRPr lang="ru-RU" sz="7200" b="1" dirty="0">
              <a:solidFill>
                <a:schemeClr val="accent3">
                  <a:lumMod val="5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0_1298d7_8dec429e_ori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829938"/>
            <a:ext cx="4940071" cy="5028062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285728"/>
            <a:ext cx="8115328" cy="5840435"/>
          </a:xfrm>
        </p:spPr>
        <p:txBody>
          <a:bodyPr/>
          <a:lstStyle/>
          <a:p>
            <a:pPr lvl="0"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Южное дерево даёт плоды в виде зеленоватых  съедобных орешков. Какие?</a:t>
            </a:r>
          </a:p>
          <a:p>
            <a:pPr lvl="0"/>
            <a:endParaRPr lang="ru-RU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i="1" dirty="0" smtClean="0"/>
          </a:p>
          <a:p>
            <a:pPr lvl="0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86446" y="3643314"/>
            <a:ext cx="158729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финик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2714620"/>
            <a:ext cx="138287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кокос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1670" y="4857760"/>
            <a:ext cx="233923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фисташка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3793" y="260648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lvl="0"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«У лукоморья дуб зелёный…» Кто автор этих строк?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71934" y="4143380"/>
            <a:ext cx="381828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М.Ю.Лермонтов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5918" y="2285992"/>
            <a:ext cx="297068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А.С.Пушкин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2976" y="5357826"/>
            <a:ext cx="274934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С.А.Есенин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548680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Какое из этих животных не бывает зелёным?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7686" y="4143380"/>
            <a:ext cx="195758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попугай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2000240"/>
            <a:ext cx="220214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крокодил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hlinkClick r:id="rId2" action="ppaction://hlinksldjump"/>
          </p:cNvPr>
          <p:cNvSpPr txBox="1"/>
          <p:nvPr/>
        </p:nvSpPr>
        <p:spPr>
          <a:xfrm>
            <a:off x="1142976" y="5214950"/>
            <a:ext cx="189481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кенгуру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577033"/>
            <a:ext cx="5429273" cy="5429273"/>
          </a:xfrm>
        </p:spPr>
      </p:pic>
      <p:pic>
        <p:nvPicPr>
          <p:cNvPr id="10" name="Рисунок 9" descr="0_1298d7_8dec429e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3214244"/>
            <a:ext cx="3593599" cy="3657607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73993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Тебе нравится, когда наша планета выглядит  вот  так?</a:t>
            </a:r>
            <a:endParaRPr lang="ru-RU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3108" y="1643050"/>
            <a:ext cx="4929222" cy="4747373"/>
          </a:xfrm>
          <a:ln w="57150">
            <a:solidFill>
              <a:srgbClr val="0070C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жёлтый</a:t>
            </a:r>
            <a:endParaRPr lang="ru-RU" sz="7200" b="1" dirty="0"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17184239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5845526" cy="5028218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lvl="0"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Какой  жёлтый цветок цветёт два раза в году - ранней весной и повторно осень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ю?</a:t>
            </a:r>
          </a:p>
          <a:p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4000504"/>
            <a:ext cx="284212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подснежник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4348" y="3429000"/>
            <a:ext cx="194316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ландыш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5786454"/>
            <a:ext cx="246189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одуванчик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8749" y="638942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Кто такие «</a:t>
            </a:r>
            <a:r>
              <a:rPr lang="ru-RU" sz="4800" b="1" dirty="0" err="1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желторотики</a:t>
            </a: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»?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6248" y="2857496"/>
            <a:ext cx="373044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взрослые птицы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4480" y="4071942"/>
            <a:ext cx="542142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новорождённые птенцы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5500702"/>
            <a:ext cx="384425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птенцы кукушки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2480" y="764704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lvl="0" algn="ctr">
              <a:buNone/>
            </a:pP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Это растение с плодами жёлтого цвета достигает в высоту 15 метров. Назовите его.</a:t>
            </a:r>
          </a:p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57884" y="2643182"/>
            <a:ext cx="1503617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алыча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785918" y="3071810"/>
            <a:ext cx="144943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банан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072074"/>
            <a:ext cx="1571264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лимон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214422"/>
            <a:ext cx="4791884" cy="4791884"/>
          </a:xfrm>
        </p:spPr>
      </p:pic>
      <p:pic>
        <p:nvPicPr>
          <p:cNvPr id="9" name="Рисунок 8" descr="1718423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85728"/>
            <a:ext cx="4401613" cy="378619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2 -0.018 0.033 -0.044 0.058 -0.044 C 0.095 -0.044 0.125 -0.017 0.125 0.017 C 0.125 0.028 0.122 0.038 0.116 0.047 C 0.117 0.047 0 0.182 0 0.183 C 0 0.182 -0.117 0.047 -0.116 0.047 C -0.122 0.038 -0.125 0.028 -0.125 0.017 C -0.125 -0.017 -0.095 -0.044 -0.057 -0.044 C -0.033 -0.044 -0.012 -0.018 0 0 Z" pathEditMode="relative" ptsTypes="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оранжевый</a:t>
            </a:r>
            <a:endParaRPr lang="ru-RU" sz="7200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pngieklerpngsslergzderlk1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991104"/>
            <a:ext cx="4806811" cy="4866896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Какой фрукт в переводе с английского звучит как «оранжевый»?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29058" y="4214818"/>
            <a:ext cx="147630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хурма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9322" y="2643182"/>
            <a:ext cx="217367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апельсин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5852" y="4857760"/>
            <a:ext cx="1462003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манго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0206" y="412956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lvl="0" algn="ctr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  по-другому  можно назвать оранжевый цвет?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0232" y="3286124"/>
            <a:ext cx="2443298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пунцов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ый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6116" y="5357826"/>
            <a:ext cx="1742785" cy="76944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рыж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29322" y="2357430"/>
            <a:ext cx="129202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алый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3648" y="476672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Какой цветок бывает оранжевого цвета?</a:t>
            </a:r>
          </a:p>
          <a:p>
            <a:endParaRPr lang="ru-RU" dirty="0" smtClean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hlinkClick r:id="rId2" action="ppaction://hlinksldjump"/>
          </p:cNvPr>
          <p:cNvSpPr txBox="1"/>
          <p:nvPr/>
        </p:nvSpPr>
        <p:spPr>
          <a:xfrm>
            <a:off x="3357554" y="4000504"/>
            <a:ext cx="135473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астра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9058" y="2500306"/>
            <a:ext cx="188192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василёк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5500702"/>
            <a:ext cx="284212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подснежник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1077099"/>
            <a:ext cx="4929207" cy="4929207"/>
          </a:xfrm>
        </p:spPr>
      </p:pic>
      <p:pic>
        <p:nvPicPr>
          <p:cNvPr id="8" name="Рисунок 7" descr="pngieklerpngsslergzderlk1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1916832"/>
            <a:ext cx="5029741" cy="509261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44444E-6 L -0.73975 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97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Или  вот  так?</a:t>
            </a:r>
            <a:endParaRPr lang="ru-RU" sz="6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planet-danger-95886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8691"/>
          <a:stretch>
            <a:fillRect/>
          </a:stretch>
        </p:blipFill>
        <p:spPr>
          <a:xfrm>
            <a:off x="1785918" y="1357298"/>
            <a:ext cx="5357850" cy="5230866"/>
          </a:xfrm>
          <a:ln w="57150">
            <a:solidFill>
              <a:srgbClr val="0070C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красный</a:t>
            </a:r>
            <a:endParaRPr lang="ru-RU" sz="6600" b="1" dirty="0">
              <a:solidFill>
                <a:srgbClr val="FF00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2869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7168762" cy="5007536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 lvl="0" algn="ctr">
              <a:buNone/>
            </a:pPr>
            <a:r>
              <a:rPr lang="ru-RU" sz="44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Кто является автором сказки «Красная шапочка»?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628" y="3357562"/>
            <a:ext cx="3218445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Братья Гримм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0100" y="4929198"/>
            <a:ext cx="570855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Ганс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Христиан Андерсен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2143116"/>
            <a:ext cx="316593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Шарль Перро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598425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 какой птицы на голове как будто красная шапочка?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5008" y="4071942"/>
            <a:ext cx="189032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  дятла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2857496"/>
            <a:ext cx="2403222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  снегиря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71604" y="5286388"/>
            <a:ext cx="2366353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у  синицы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476672"/>
            <a:ext cx="6514213" cy="5876223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 lvl="0" algn="ctr">
              <a:buNone/>
            </a:pPr>
            <a:r>
              <a:rPr lang="ru-RU" sz="4800" b="1" dirty="0" smtClean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Какую планету  называют «красной»?</a:t>
            </a:r>
          </a:p>
          <a:p>
            <a:pPr lvl="0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43570" y="3429000"/>
            <a:ext cx="196880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Юпитер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1571604" y="2214554"/>
            <a:ext cx="1353256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Марс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794" y="5072074"/>
            <a:ext cx="1745221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Сатурн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jmmnhmaxkfq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09008" y="1142985"/>
            <a:ext cx="4863322" cy="4863322"/>
          </a:xfrm>
        </p:spPr>
      </p:pic>
      <p:pic>
        <p:nvPicPr>
          <p:cNvPr id="9" name="Рисунок 8" descr="2869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348880" y="1268760"/>
            <a:ext cx="5643570" cy="3942156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69 -0.01434 C 0.20764 0.00185 0.18281 0.0178 0.1717 0.03792 C 0.16076 0.06057 0.15503 0.08716 0.14965 0.11329 C 0.1441 0.13988 0.14965 0.16277 0.15503 0.18705 C 0.16076 0.20925 0.16892 0.23375 0.18837 0.2541 C 0.20486 0.27422 0.23246 0.29086 0.26267 0.30312 C 0.29028 0.31537 0.32326 0.32347 0.35642 0.32763 C 0.38924 0.33179 0.42239 0.33179 0.45312 0.32763 C 0.48611 0.32347 0.51614 0.31352 0.54097 0.29711 C 0.56597 0.283 0.58785 0.26427 0.59896 0.24185 C 0.61285 0.2215 0.61805 0.19329 0.61805 0.17063 C 0.62101 0.14844 0.61805 0.12162 0.60417 0.09942 C 0.5908 0.07907 0.56597 0.06242 0.53281 0.05456 C 0.49948 0.04832 0.46632 0.05664 0.44444 0.07052 C 0.42535 0.08508 0.41128 0.10728 0.40851 0.13387 C 0.40851 0.16069 0.41128 0.18474 0.42535 0.20555 C 0.43906 0.22589 0.43611 0.22936 0.49132 0.25641 C 0.54097 0.28462 0.5908 0.27699 0.62101 0.27861 C 0.65104 0.27861 0.67604 0.27052 0.70608 0.26266 C 0.73958 0.25202 0.76684 0.23375 0.78663 0.21711 C 0.80573 0.20115 0.81389 0.18104 0.82465 0.14844 C 0.83316 0.11537 0.83316 0.09942 0.83316 0.07491 C 0.83316 0.05017 0.83316 0.02612 0.83316 0.00185 " pathEditMode="relative" rAng="0" ptsTypes="fffffffffffffffffff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17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jmmnhmaxkfq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571736" y="1214422"/>
            <a:ext cx="4643455" cy="4643455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1d2c8c72a76e_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1714488"/>
            <a:ext cx="2736465" cy="2939041"/>
          </a:xfrm>
          <a:prstGeom prst="rect">
            <a:avLst/>
          </a:prstGeom>
        </p:spPr>
      </p:pic>
      <p:pic>
        <p:nvPicPr>
          <p:cNvPr id="15" name="Рисунок 14" descr="17184239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7988" y="0"/>
            <a:ext cx="5066012" cy="4357694"/>
          </a:xfrm>
          <a:prstGeom prst="rect">
            <a:avLst/>
          </a:prstGeom>
        </p:spPr>
      </p:pic>
      <p:pic>
        <p:nvPicPr>
          <p:cNvPr id="17" name="Рисунок 16" descr="flowerses4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285728"/>
            <a:ext cx="3571900" cy="2556360"/>
          </a:xfrm>
          <a:prstGeom prst="rect">
            <a:avLst/>
          </a:prstGeom>
        </p:spPr>
      </p:pic>
      <p:pic>
        <p:nvPicPr>
          <p:cNvPr id="21" name="Рисунок 20" descr="28697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3372" y="2857496"/>
            <a:ext cx="5429256" cy="3792453"/>
          </a:xfrm>
          <a:prstGeom prst="rect">
            <a:avLst/>
          </a:prstGeom>
        </p:spPr>
      </p:pic>
      <p:pic>
        <p:nvPicPr>
          <p:cNvPr id="22" name="Рисунок 21" descr="flatcastsonsuzadek-ma81jz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57356" y="214290"/>
            <a:ext cx="2624314" cy="1756272"/>
          </a:xfrm>
          <a:prstGeom prst="rect">
            <a:avLst/>
          </a:prstGeom>
        </p:spPr>
      </p:pic>
      <p:pic>
        <p:nvPicPr>
          <p:cNvPr id="23" name="Рисунок 22" descr="pngieklerpngsslergzderlk1m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5786" y="3067345"/>
            <a:ext cx="3743857" cy="3790655"/>
          </a:xfrm>
          <a:prstGeom prst="rect">
            <a:avLst/>
          </a:prstGeom>
        </p:spPr>
      </p:pic>
      <p:pic>
        <p:nvPicPr>
          <p:cNvPr id="24" name="Рисунок 23" descr="0_1298d7_8dec429e_ori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29058" y="4738354"/>
            <a:ext cx="2082552" cy="2119646"/>
          </a:xfrm>
          <a:prstGeom prst="rect">
            <a:avLst/>
          </a:prstGeom>
        </p:spPr>
      </p:pic>
      <p:pic>
        <p:nvPicPr>
          <p:cNvPr id="11" name="птицы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8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16632"/>
            <a:ext cx="8258204" cy="664485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Есть одна планета-сад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В этом космосе холодном.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Только здесь леса шумят,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Птиц скликая перелётных,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Лишь на ней одной цветут,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Ландыши в траве зелёной,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И стрекозы только тут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В речку смотрят удивлённо.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Береги свою планету –</a:t>
            </a:r>
          </a:p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 Ведь другой, похожей, нету!</a:t>
            </a:r>
            <a:r>
              <a:rPr lang="ru-RU" sz="3600" b="1" i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ctr"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800"/>
                            </p:stCondLst>
                            <p:childTnLst>
                              <p:par>
                                <p:cTn id="1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800"/>
                            </p:stCondLst>
                            <p:childTnLst>
                              <p:par>
                                <p:cTn id="26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00"/>
                            </p:stCondLst>
                            <p:childTnLst>
                              <p:par>
                                <p:cTn id="3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900"/>
                            </p:stCondLst>
                            <p:childTnLst>
                              <p:par>
                                <p:cTn id="40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900"/>
                            </p:stCondLst>
                            <p:childTnLst>
                              <p:par>
                                <p:cTn id="47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600"/>
                            </p:stCondLst>
                            <p:childTnLst>
                              <p:par>
                                <p:cTn id="5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800"/>
                            </p:stCondLst>
                            <p:childTnLst>
                              <p:par>
                                <p:cTn id="61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6500"/>
                            </p:stCondLst>
                            <p:childTnLst>
                              <p:par>
                                <p:cTn id="68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00_F_7515879_wv7GEX1Ui3mWxscSPaloRPoD98CuQ8n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6968"/>
            <a:ext cx="8286808" cy="6715172"/>
          </a:xfrm>
          <a:ln w="5715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500034" y="785794"/>
            <a:ext cx="8229600" cy="4025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endParaRPr kumimoji="0" lang="ru-RU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https://ru.wikipedia.org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hlinkClick r:id="rId2"/>
              </a:rPr>
              <a:t>http://kopilkaurokov.ru/klassnomuRukovoditeliu/meropriyatia/klassnyichastieatralizatsiiasokhranimzielionuiuplanietu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hlinkClick r:id="rId3"/>
              </a:rPr>
              <a:t>http://net-edu.ru/node/13135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  <a:hlinkClick r:id="rId4"/>
              </a:rPr>
              <a:t>http://infourok.ru/klassniy-chas-sohranim-planetu-926822.html</a:t>
            </a:r>
            <a:endParaRPr lang="ru-RU" dirty="0" smtClean="0">
              <a:solidFill>
                <a:srgbClr val="0000FF"/>
              </a:solidFill>
            </a:endParaRPr>
          </a:p>
          <a:p>
            <a:r>
              <a:rPr lang="en-US" u="sng" dirty="0" smtClean="0">
                <a:solidFill>
                  <a:srgbClr val="0000FF"/>
                </a:solidFill>
              </a:rPr>
              <a:t>https://yandex.ru/images/search</a:t>
            </a:r>
            <a:endParaRPr lang="ru-RU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 сами делаем её такой…</a:t>
            </a:r>
            <a:endParaRPr lang="ru-RU" sz="54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628860-Polluted-Planet-Stock-Vector-pollution-earth-environment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5" y="2008472"/>
            <a:ext cx="4493501" cy="4206609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 земле исчезают цветы,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 каждым годом заметнее  это.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Меньше радости и красоты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Оставляет нам каждое лето. 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Откровенье цветов луговых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Нам понятно было едва ли.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Беззаботно топтали мы их</a:t>
            </a:r>
          </a:p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И безумно, безжалостно рвали.</a:t>
            </a:r>
          </a:p>
          <a:p>
            <a:pPr algn="ctr"/>
            <a:endParaRPr lang="ru-RU" sz="40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7829576" cy="42862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часто  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губим 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природу, не ценим те богатства, которые она нам даёт, загрязняем нашу планету. А ведь она </a:t>
            </a:r>
            <a:r>
              <a:rPr lang="ru-RU" sz="3600" b="1" dirty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прекрасная, единственная  такая в  Солнечной системе</a:t>
            </a:r>
            <a:r>
              <a:rPr lang="ru-RU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3143248"/>
            <a:ext cx="4714907" cy="3536180"/>
          </a:xfrm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Она в наших руках!</a:t>
            </a:r>
            <a:b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Давайте будем  её любить и беречь!</a:t>
            </a:r>
            <a:endParaRPr lang="ru-RU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9-e144463643157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867374"/>
            <a:ext cx="4857784" cy="4517431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70328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7 цветов радуги, 7 цветов радости!</a:t>
            </a:r>
            <a:b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Давай с тобой поиграем в игру и украсим нашу планету разными  цветами! </a:t>
            </a:r>
            <a:b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Выбирай правильные варианты ответов  и  получай цветок.</a:t>
            </a:r>
            <a:endParaRPr lang="ru-RU" sz="3600" b="1" dirty="0">
              <a:solidFill>
                <a:srgbClr val="00206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9263657-Kids-abstract-background-with-planet-Earth-and-children-Stock-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488" y="3410055"/>
            <a:ext cx="3286148" cy="3072594"/>
          </a:xfrm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1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1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Тема7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Тема17</Template>
  <TotalTime>523</TotalTime>
  <Words>414</Words>
  <Application>Microsoft Office PowerPoint</Application>
  <PresentationFormat>Экран (4:3)</PresentationFormat>
  <Paragraphs>133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48</vt:i4>
      </vt:variant>
    </vt:vector>
  </HeadingPairs>
  <TitlesOfParts>
    <vt:vector size="57" baseType="lpstr">
      <vt:lpstr>Тема17</vt:lpstr>
      <vt:lpstr>Тема7</vt:lpstr>
      <vt:lpstr>2_Тема Office</vt:lpstr>
      <vt:lpstr>1_Тема17</vt:lpstr>
      <vt:lpstr>1_Тема7</vt:lpstr>
      <vt:lpstr>3_Тема Office</vt:lpstr>
      <vt:lpstr>Тема19</vt:lpstr>
      <vt:lpstr>2_Тема7</vt:lpstr>
      <vt:lpstr>4_Тема Office</vt:lpstr>
      <vt:lpstr>Слайд 1</vt:lpstr>
      <vt:lpstr>Это наша планета-Земля</vt:lpstr>
      <vt:lpstr>Тебе нравится, когда наша планета выглядит  вот  так?</vt:lpstr>
      <vt:lpstr>Или  вот  так?</vt:lpstr>
      <vt:lpstr>Мы сами делаем её такой…</vt:lpstr>
      <vt:lpstr>Слайд 6</vt:lpstr>
      <vt:lpstr> Мы  часто  губим  природу, не ценим те богатства, которые она нам даёт, загрязняем нашу планету. А ведь она - прекрасная, единственная  такая в  Солнечной системе.</vt:lpstr>
      <vt:lpstr>Она в наших руках! Давайте будем  её любить и беречь!</vt:lpstr>
      <vt:lpstr>  7 цветов радуги, 7 цветов радости! Давай с тобой поиграем в игру и украсим нашу планету разными  цветами!  Выбирай правильные варианты ответов  и  получай цветок.</vt:lpstr>
      <vt:lpstr>фиолетовый</vt:lpstr>
      <vt:lpstr>Слайд 11</vt:lpstr>
      <vt:lpstr>Слайд 12</vt:lpstr>
      <vt:lpstr>Слайд 13</vt:lpstr>
      <vt:lpstr>Слайд 14</vt:lpstr>
      <vt:lpstr>синий</vt:lpstr>
      <vt:lpstr>Слайд 16</vt:lpstr>
      <vt:lpstr>Слайд 17</vt:lpstr>
      <vt:lpstr>Слайд 18</vt:lpstr>
      <vt:lpstr>Слайд 19</vt:lpstr>
      <vt:lpstr>голубой</vt:lpstr>
      <vt:lpstr>Слайд 21</vt:lpstr>
      <vt:lpstr>Слайд 22</vt:lpstr>
      <vt:lpstr>Слайд 23</vt:lpstr>
      <vt:lpstr>Слайд 24</vt:lpstr>
      <vt:lpstr>зелёный</vt:lpstr>
      <vt:lpstr>Слайд 26</vt:lpstr>
      <vt:lpstr>Слайд 27</vt:lpstr>
      <vt:lpstr>Слайд 28</vt:lpstr>
      <vt:lpstr>Слайд 29</vt:lpstr>
      <vt:lpstr>жёлтый</vt:lpstr>
      <vt:lpstr>Слайд 31</vt:lpstr>
      <vt:lpstr>Слайд 32</vt:lpstr>
      <vt:lpstr>Слайд 33</vt:lpstr>
      <vt:lpstr>Слайд 34</vt:lpstr>
      <vt:lpstr>оранжевый</vt:lpstr>
      <vt:lpstr>Слайд 36</vt:lpstr>
      <vt:lpstr>Слайд 37</vt:lpstr>
      <vt:lpstr>Слайд 38</vt:lpstr>
      <vt:lpstr>Слайд 39</vt:lpstr>
      <vt:lpstr>красный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 «Разноцветная планета»</dc:title>
  <cp:lastModifiedBy>Admin</cp:lastModifiedBy>
  <cp:revision>63</cp:revision>
  <dcterms:modified xsi:type="dcterms:W3CDTF">2016-03-27T20:31:50Z</dcterms:modified>
</cp:coreProperties>
</file>