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8" r:id="rId7"/>
    <p:sldId id="272" r:id="rId8"/>
    <p:sldId id="271" r:id="rId9"/>
    <p:sldId id="270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ac7a2ce6b55da1.jpg"/>
          <p:cNvPicPr>
            <a:picLocks noChangeAspect="1"/>
          </p:cNvPicPr>
          <p:nvPr/>
        </p:nvPicPr>
        <p:blipFill>
          <a:blip r:embed="rId2" cstate="print"/>
          <a:srcRect l="13622" r="2569"/>
          <a:stretch>
            <a:fillRect/>
          </a:stretch>
        </p:blipFill>
        <p:spPr>
          <a:xfrm>
            <a:off x="-52179" y="0"/>
            <a:ext cx="91961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920880" cy="29238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  <a:latin typeface="Bookman Old Style" pitchFamily="18" charset="0"/>
              </a:rPr>
              <a:t/>
            </a:r>
            <a:br>
              <a:rPr lang="ru-RU" sz="4000" b="1" dirty="0" smtClean="0">
                <a:ln/>
                <a:solidFill>
                  <a:schemeClr val="accent3"/>
                </a:solidFill>
                <a:latin typeface="Bookman Old Style" pitchFamily="18" charset="0"/>
              </a:rPr>
            </a:br>
            <a:r>
              <a:rPr lang="ru-RU" sz="4800" b="1" dirty="0" smtClean="0">
                <a:ln/>
                <a:solidFill>
                  <a:schemeClr val="accent3"/>
                </a:solidFill>
                <a:latin typeface="Bookman Old Style" pitchFamily="18" charset="0"/>
              </a:rPr>
              <a:t>     </a:t>
            </a:r>
            <a:r>
              <a:rPr lang="ru-RU" sz="4800" b="1" dirty="0" smtClean="0">
                <a:ln/>
                <a:solidFill>
                  <a:srgbClr val="00B050"/>
                </a:solidFill>
                <a:latin typeface="Bookman Old Style" pitchFamily="18" charset="0"/>
              </a:rPr>
              <a:t>Игра –викторина      «Известные картины»</a:t>
            </a:r>
            <a:br>
              <a:rPr lang="ru-RU" sz="4800" b="1" dirty="0" smtClean="0">
                <a:ln/>
                <a:solidFill>
                  <a:srgbClr val="00B050"/>
                </a:solidFill>
                <a:latin typeface="Bookman Old Style" pitchFamily="18" charset="0"/>
              </a:rPr>
            </a:br>
            <a:endParaRPr lang="ru-RU" sz="4800" b="1" dirty="0">
              <a:ln/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861048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Г.И. Данилова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11 класс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5589240"/>
            <a:ext cx="518457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Автор: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Салпагарова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Людмила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Казиевна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учитель МХК МКОУ «СОШ а. Верхний Учкулан»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2021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ac7a2ce6b55d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086" r="3243"/>
          <a:stretch>
            <a:fillRect/>
          </a:stretch>
        </p:blipFill>
        <p:spPr>
          <a:xfrm>
            <a:off x="-1" y="0"/>
            <a:ext cx="91810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335220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9. Берёзы, снег, тени…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image002-696x1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620688"/>
            <a:ext cx="3512839" cy="6021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836712"/>
            <a:ext cx="3363421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  И.Э.Грабарь 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«Февральская лазурь»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ac7a2ce6b55d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086" r="3243"/>
          <a:stretch>
            <a:fillRect/>
          </a:stretch>
        </p:blipFill>
        <p:spPr>
          <a:xfrm>
            <a:off x="-1" y="0"/>
            <a:ext cx="91810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514916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10. Красные фигуры, холм, пляска…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slide-16.jpg"/>
          <p:cNvPicPr>
            <a:picLocks noChangeAspect="1"/>
          </p:cNvPicPr>
          <p:nvPr/>
        </p:nvPicPr>
        <p:blipFill>
          <a:blip r:embed="rId3" cstate="print"/>
          <a:srcRect l="23468" t="6784" r="2705" b="4726"/>
          <a:stretch>
            <a:fillRect/>
          </a:stretch>
        </p:blipFill>
        <p:spPr>
          <a:xfrm>
            <a:off x="539552" y="1052736"/>
            <a:ext cx="8145276" cy="54726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71800" y="1484784"/>
            <a:ext cx="353975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Анри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Матисс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«Танец»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ac7a2ce6b55da1.jpg"/>
          <p:cNvPicPr>
            <a:picLocks noChangeAspect="1"/>
          </p:cNvPicPr>
          <p:nvPr/>
        </p:nvPicPr>
        <p:blipFill>
          <a:blip r:embed="rId2" cstate="print"/>
          <a:srcRect l="13622" r="2569"/>
          <a:stretch>
            <a:fillRect/>
          </a:stretch>
        </p:blipFill>
        <p:spPr>
          <a:xfrm>
            <a:off x="-52179" y="0"/>
            <a:ext cx="91961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89248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Угадать название картины по трём подсказкам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08720"/>
            <a:ext cx="432048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1. Море, шторм, девять…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 descr="SYwRM_-5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412776"/>
            <a:ext cx="6768752" cy="50765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79712" y="1700808"/>
            <a:ext cx="529208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И.К. Айвазовский «Девятый вал»</a:t>
            </a:r>
            <a:b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ac7a2ce6b55da1.jpg"/>
          <p:cNvPicPr>
            <a:picLocks noChangeAspect="1"/>
          </p:cNvPicPr>
          <p:nvPr/>
        </p:nvPicPr>
        <p:blipFill>
          <a:blip r:embed="rId2" cstate="print"/>
          <a:srcRect l="13622" r="2569"/>
          <a:stretch>
            <a:fillRect/>
          </a:stretch>
        </p:blipFill>
        <p:spPr>
          <a:xfrm>
            <a:off x="-52179" y="0"/>
            <a:ext cx="91961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390523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2. Рожь, работницы, серп…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455090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620688"/>
            <a:ext cx="4888992" cy="6077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5776" y="980728"/>
            <a:ext cx="461216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А.Г. Венецианов «На жатве. Лето»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ac7a2ce6b55da1.jpg"/>
          <p:cNvPicPr>
            <a:picLocks noChangeAspect="1"/>
          </p:cNvPicPr>
          <p:nvPr/>
        </p:nvPicPr>
        <p:blipFill>
          <a:blip r:embed="rId2" cstate="print"/>
          <a:srcRect l="13622" r="2569"/>
          <a:stretch>
            <a:fillRect/>
          </a:stretch>
        </p:blipFill>
        <p:spPr>
          <a:xfrm>
            <a:off x="-52179" y="0"/>
            <a:ext cx="91961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555793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3.Невеста, купчиха, жених в мундире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…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1024px-Pavel_Fedotov_-_Сватовство_майора_-_Google_Art_Proj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7602376" cy="59005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1268760"/>
            <a:ext cx="527900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П.А. Федотов «Сватовство майора»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ac7a2ce6b55da1.jpg"/>
          <p:cNvPicPr>
            <a:picLocks noChangeAspect="1"/>
          </p:cNvPicPr>
          <p:nvPr/>
        </p:nvPicPr>
        <p:blipFill>
          <a:blip r:embed="rId2" cstate="print"/>
          <a:srcRect l="13622" r="2569"/>
          <a:stretch>
            <a:fillRect/>
          </a:stretch>
        </p:blipFill>
        <p:spPr>
          <a:xfrm>
            <a:off x="-52179" y="0"/>
            <a:ext cx="91961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377379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4. Пустыня, ветка, часы…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Salvador_Dali_Pictorial_art_The_Persistence_of_536277_2048x1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7968885" cy="5976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908720"/>
            <a:ext cx="591379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Сальвадор Дали «Постоянство памяти»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ac7a2ce6b55d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086" r="3243"/>
          <a:stretch>
            <a:fillRect/>
          </a:stretch>
        </p:blipFill>
        <p:spPr>
          <a:xfrm>
            <a:off x="-1" y="0"/>
            <a:ext cx="91810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529984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5. Неизвестная, сарафан, кокошник…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1256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620688"/>
            <a:ext cx="4903440" cy="6129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5736" y="692696"/>
            <a:ext cx="475252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И.П. Аргунов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«Портрет крестьянки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       в русском костюме»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ac7a2ce6b55d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086" r="3243"/>
          <a:stretch>
            <a:fillRect/>
          </a:stretch>
        </p:blipFill>
        <p:spPr>
          <a:xfrm>
            <a:off x="-1" y="0"/>
            <a:ext cx="91810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533511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6.Просёлочная дорога, путник, поля…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bg3-3-1920x1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8540441" cy="48039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3768" y="1412776"/>
            <a:ext cx="427232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И.И. Левитан «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Владимирка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ac7a2ce6b55d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086" r="3243"/>
          <a:stretch>
            <a:fillRect/>
          </a:stretch>
        </p:blipFill>
        <p:spPr>
          <a:xfrm>
            <a:off x="-1" y="0"/>
            <a:ext cx="91810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534312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7. Деревья, еда, обнажённая фигура…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Pictorial_art_Edouard_387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764704"/>
            <a:ext cx="7550726" cy="58670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5736" y="1124744"/>
            <a:ext cx="487986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Эдуард Мане «Завтрак на траве»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ac7a2ce6b55d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086" r="3243"/>
          <a:stretch>
            <a:fillRect/>
          </a:stretch>
        </p:blipFill>
        <p:spPr>
          <a:xfrm>
            <a:off x="-1" y="0"/>
            <a:ext cx="91810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434926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8.Балет, пачка, голубой цвет…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692696"/>
            <a:ext cx="6192688" cy="6030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9712" y="908720"/>
            <a:ext cx="525496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Эдгар Дега «Голубые танцовщицы»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159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21</cp:revision>
  <dcterms:created xsi:type="dcterms:W3CDTF">2019-05-10T17:17:39Z</dcterms:created>
  <dcterms:modified xsi:type="dcterms:W3CDTF">2021-05-27T21:44:10Z</dcterms:modified>
</cp:coreProperties>
</file>