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61" r:id="rId5"/>
    <p:sldId id="257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85720" y="357166"/>
            <a:ext cx="88582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Внимательность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старательность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доброжелательность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активность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успешность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https://ds02.infourok.ru/uploads/ex/088c/00030243-18ef39fa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357214"/>
            <a:ext cx="10077450" cy="7562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1.infourok.ru/uploads/ex/106b/0000377a-9ce985ee/2/img12.jpg"/>
          <p:cNvPicPr>
            <a:picLocks noChangeAspect="1" noChangeArrowheads="1"/>
          </p:cNvPicPr>
          <p:nvPr/>
        </p:nvPicPr>
        <p:blipFill>
          <a:blip r:embed="rId2"/>
          <a:srcRect t="15625"/>
          <a:stretch>
            <a:fillRect/>
          </a:stretch>
        </p:blipFill>
        <p:spPr bwMode="auto">
          <a:xfrm>
            <a:off x="0" y="500042"/>
            <a:ext cx="9144000" cy="5786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68580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Внимательный</a:t>
            </a:r>
            <a:endParaRPr lang="ru-RU" sz="6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старательный</a:t>
            </a:r>
            <a:endParaRPr lang="ru-RU" sz="6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доброжелательный</a:t>
            </a:r>
            <a:endParaRPr lang="ru-RU" sz="6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ктивный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успешный</a:t>
            </a:r>
            <a:endParaRPr lang="ru-RU" sz="6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Жуков</dc:creator>
  <cp:lastModifiedBy>Жуков</cp:lastModifiedBy>
  <cp:revision>12</cp:revision>
  <dcterms:created xsi:type="dcterms:W3CDTF">2019-04-22T20:54:49Z</dcterms:created>
  <dcterms:modified xsi:type="dcterms:W3CDTF">2019-04-23T20:57:32Z</dcterms:modified>
</cp:coreProperties>
</file>