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0" r:id="rId3"/>
    <p:sldId id="261" r:id="rId4"/>
    <p:sldId id="262" r:id="rId5"/>
    <p:sldId id="263" r:id="rId6"/>
    <p:sldId id="264" r:id="rId7"/>
    <p:sldId id="267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C79A6AF-7813-41C3-BDAB-64DA51EDE1C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46B0C92-8BB1-41F7-B709-B87D9457CD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889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Надень наушники (или слуховой аппарат), включи аппаратуру и выполни задания.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31243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16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923" y="504092"/>
            <a:ext cx="9042400" cy="16002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Произнеси слоги.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2501"/>
            <a:ext cx="10515600" cy="382446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Ава – </a:t>
            </a:r>
            <a:r>
              <a:rPr lang="ru-RU" sz="4400" dirty="0" err="1" smtClean="0"/>
              <a:t>ав</a:t>
            </a:r>
            <a:r>
              <a:rPr lang="ru-RU" sz="4400" dirty="0" smtClean="0"/>
              <a:t> – </a:t>
            </a:r>
            <a:r>
              <a:rPr lang="ru-RU" sz="4400" dirty="0" err="1" smtClean="0"/>
              <a:t>аф</a:t>
            </a:r>
            <a:r>
              <a:rPr lang="ru-RU" sz="4400" dirty="0" smtClean="0"/>
              <a:t>                           ада – ад –</a:t>
            </a:r>
            <a:r>
              <a:rPr lang="ru-RU" sz="4400" dirty="0" err="1" smtClean="0"/>
              <a:t>ат</a:t>
            </a:r>
            <a:endParaRPr lang="ru-RU" sz="4400" dirty="0" smtClean="0"/>
          </a:p>
          <a:p>
            <a:r>
              <a:rPr lang="ru-RU" sz="4400" dirty="0" smtClean="0"/>
              <a:t>Ага – </a:t>
            </a:r>
            <a:r>
              <a:rPr lang="ru-RU" sz="4400" dirty="0" err="1" smtClean="0"/>
              <a:t>аг</a:t>
            </a:r>
            <a:r>
              <a:rPr lang="ru-RU" sz="4400" dirty="0" smtClean="0"/>
              <a:t> – </a:t>
            </a:r>
            <a:r>
              <a:rPr lang="ru-RU" sz="4400" dirty="0" err="1" smtClean="0"/>
              <a:t>ак</a:t>
            </a:r>
            <a:r>
              <a:rPr lang="ru-RU" sz="4400" dirty="0" smtClean="0"/>
              <a:t>                             </a:t>
            </a:r>
            <a:r>
              <a:rPr lang="ru-RU" sz="4400" dirty="0" err="1" smtClean="0"/>
              <a:t>ажа</a:t>
            </a:r>
            <a:r>
              <a:rPr lang="ru-RU" sz="4400" dirty="0" smtClean="0"/>
              <a:t> – аж - </a:t>
            </a:r>
            <a:r>
              <a:rPr lang="ru-RU" sz="4400" dirty="0" err="1" smtClean="0"/>
              <a:t>аш</a:t>
            </a:r>
            <a:endParaRPr lang="ru-RU" sz="4400" dirty="0" smtClean="0"/>
          </a:p>
          <a:p>
            <a:r>
              <a:rPr lang="ru-RU" sz="4400" dirty="0" smtClean="0"/>
              <a:t>Аза – аз – ас                             </a:t>
            </a:r>
            <a:r>
              <a:rPr lang="ru-RU" sz="4400" dirty="0" err="1" smtClean="0"/>
              <a:t>аба</a:t>
            </a:r>
            <a:r>
              <a:rPr lang="ru-RU" sz="4400" dirty="0" smtClean="0"/>
              <a:t> – </a:t>
            </a:r>
            <a:r>
              <a:rPr lang="ru-RU" sz="4400" dirty="0" err="1" smtClean="0"/>
              <a:t>аб</a:t>
            </a:r>
            <a:r>
              <a:rPr lang="ru-RU" sz="4400" dirty="0" smtClean="0"/>
              <a:t> - ап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1770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276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слоги и обрати внимание на надстрочные знаки, объясни, почему так произносятся эти слова.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26823"/>
            <a:ext cx="10515600" cy="3550140"/>
          </a:xfrm>
        </p:spPr>
        <p:txBody>
          <a:bodyPr>
            <a:noAutofit/>
          </a:bodyPr>
          <a:lstStyle/>
          <a:p>
            <a:pPr marL="3657600" lvl="8" indent="0">
              <a:buNone/>
            </a:pPr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</a:t>
            </a:r>
          </a:p>
          <a:p>
            <a:pPr marL="3657600" lvl="8" indent="0">
              <a:buNone/>
            </a:pPr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гараж</a:t>
            </a:r>
          </a:p>
          <a:p>
            <a:pPr marL="3657600" lvl="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утюг</a:t>
            </a:r>
          </a:p>
          <a:p>
            <a:pPr marL="3657600" lvl="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клюв </a:t>
            </a:r>
          </a:p>
          <a:p>
            <a:pPr marL="3657600" lvl="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2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5264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Произнеси правильно предлоги, обрати внимание на конечный звук.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0647"/>
            <a:ext cx="10515600" cy="307631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Из, под, над, сквозь, через.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0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4724400"/>
            <a:ext cx="9042400" cy="1600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Образуй единственное число от данных существительных. Произнеси слова, соблюдая правило орфоэпии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908" y="454429"/>
            <a:ext cx="10515600" cy="4198534"/>
          </a:xfrm>
        </p:spPr>
        <p:txBody>
          <a:bodyPr/>
          <a:lstStyle/>
          <a:p>
            <a:r>
              <a:rPr lang="ru-RU" dirty="0" smtClean="0"/>
              <a:t>Множественное число                                    Единственное число</a:t>
            </a:r>
          </a:p>
          <a:p>
            <a:r>
              <a:rPr lang="ru-RU" dirty="0" smtClean="0"/>
              <a:t>Паровозы                                                                            …</a:t>
            </a:r>
          </a:p>
          <a:p>
            <a:r>
              <a:rPr lang="ru-RU" dirty="0" smtClean="0"/>
              <a:t>Ножи                                                                                    ...</a:t>
            </a:r>
          </a:p>
          <a:p>
            <a:r>
              <a:rPr lang="ru-RU" dirty="0" smtClean="0"/>
              <a:t>Сады                                                                                     …</a:t>
            </a:r>
          </a:p>
          <a:p>
            <a:r>
              <a:rPr lang="ru-RU" dirty="0" smtClean="0"/>
              <a:t>Льды                                                                                     …</a:t>
            </a:r>
          </a:p>
          <a:p>
            <a:r>
              <a:rPr lang="ru-RU" dirty="0" smtClean="0"/>
              <a:t>Флаги                                                                                    …</a:t>
            </a:r>
          </a:p>
          <a:p>
            <a:r>
              <a:rPr lang="ru-RU" dirty="0" smtClean="0"/>
              <a:t>Грибы                                                                                    …</a:t>
            </a:r>
          </a:p>
          <a:p>
            <a:r>
              <a:rPr lang="ru-RU" dirty="0" smtClean="0"/>
              <a:t>Круги                                                                                    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22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738" y="832338"/>
            <a:ext cx="9042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предложения. Скажи, на произношение каких слов нужно обратить внимание.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154" y="1865674"/>
            <a:ext cx="10515600" cy="4322619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шёл дождь, но уже через час трава была сухая.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рождения мне подарили букет роз и испекли пирог.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Западная Двина течёт на северо-запад, а Днепр – на юг.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зоне пустынь разводят верблюдов.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5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56504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Сними наушники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16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889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53396"/>
            <a:ext cx="10515600" cy="823567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6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65</TotalTime>
  <Words>179</Words>
  <Application>Microsoft Office PowerPoint</Application>
  <PresentationFormat>Произвольный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Надень наушники (или слуховой аппарат), включи аппаратуру и выполни задания.</vt:lpstr>
      <vt:lpstr>Произнеси слоги.</vt:lpstr>
      <vt:lpstr>Прочитай слоги и обрати внимание на надстрочные знаки, объясни, почему так произносятся эти слова.</vt:lpstr>
      <vt:lpstr>Произнеси правильно предлоги, обрати внимание на конечный звук.</vt:lpstr>
      <vt:lpstr>Образуй единственное число от данных существительных. Произнеси слова, соблюдая правило орфоэпии.</vt:lpstr>
      <vt:lpstr>Прочитай предложения. Скажи, на произношение каких слов нужно обратить внимание.</vt:lpstr>
      <vt:lpstr>Сними наушники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орфоэпии.</dc:title>
  <dc:creator>Учитель</dc:creator>
  <cp:lastModifiedBy>Пк</cp:lastModifiedBy>
  <cp:revision>24</cp:revision>
  <dcterms:created xsi:type="dcterms:W3CDTF">2018-12-26T10:32:33Z</dcterms:created>
  <dcterms:modified xsi:type="dcterms:W3CDTF">2019-10-07T10:37:18Z</dcterms:modified>
</cp:coreProperties>
</file>