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9838" y="3070591"/>
            <a:ext cx="8689976" cy="2509213"/>
          </a:xfrm>
        </p:spPr>
        <p:txBody>
          <a:bodyPr/>
          <a:lstStyle/>
          <a:p>
            <a:r>
              <a:rPr lang="ru-RU" dirty="0" smtClean="0"/>
              <a:t>Неформальные </a:t>
            </a:r>
            <a:r>
              <a:rPr lang="ru-RU" dirty="0" smtClean="0"/>
              <a:t>объявления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2555" y="307258"/>
            <a:ext cx="9330813" cy="304554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Informal announcements/adverts/notices 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6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613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442860"/>
            <a:ext cx="10363826" cy="3256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I am looking for a person who will agree to teach English "from scratch" to my mother, a lady at an age on a few crazy conditions: a small payment and a trip to the house in the Eastern </a:t>
            </a:r>
            <a:r>
              <a:rPr lang="en-US" sz="3200" dirty="0" err="1"/>
              <a:t>Degunino</a:t>
            </a:r>
            <a:r>
              <a:rPr lang="en-US" sz="3200" dirty="0"/>
              <a:t> area.  I hint at the student without experience.  In all there is one crazy bonus.  Request with unpretentious self-advertisement please send to the mail.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809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15452" y="931583"/>
            <a:ext cx="10363826" cy="3453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222222"/>
                </a:solidFill>
                <a:latin typeface="Roboto"/>
              </a:rPr>
              <a:t>Ищу такого человека, который согласится преподавать английский "с нуля" моей маме, </a:t>
            </a:r>
            <a:r>
              <a:rPr lang="ru-RU" sz="3200" dirty="0" smtClean="0">
                <a:solidFill>
                  <a:srgbClr val="222222"/>
                </a:solidFill>
                <a:latin typeface="Roboto"/>
              </a:rPr>
              <a:t>даме </a:t>
            </a:r>
            <a:r>
              <a:rPr lang="ru-RU" sz="3200" dirty="0">
                <a:solidFill>
                  <a:srgbClr val="222222"/>
                </a:solidFill>
                <a:latin typeface="Roboto"/>
              </a:rPr>
              <a:t>в возрасте на несколько сумасшедших условиях: </a:t>
            </a:r>
            <a:r>
              <a:rPr lang="ru-RU" sz="3200" dirty="0" err="1">
                <a:solidFill>
                  <a:srgbClr val="222222"/>
                </a:solidFill>
                <a:latin typeface="Roboto"/>
              </a:rPr>
              <a:t>малелькая</a:t>
            </a:r>
            <a:r>
              <a:rPr lang="ru-RU" sz="3200" dirty="0">
                <a:solidFill>
                  <a:srgbClr val="222222"/>
                </a:solidFill>
                <a:latin typeface="Roboto"/>
              </a:rPr>
              <a:t> оплата и выезд на дом в район Восточное </a:t>
            </a:r>
            <a:r>
              <a:rPr lang="ru-RU" sz="3200" dirty="0" err="1">
                <a:solidFill>
                  <a:srgbClr val="222222"/>
                </a:solidFill>
                <a:latin typeface="Roboto"/>
              </a:rPr>
              <a:t>Дегунино</a:t>
            </a:r>
            <a:r>
              <a:rPr lang="ru-RU" sz="3200" dirty="0">
                <a:solidFill>
                  <a:srgbClr val="222222"/>
                </a:solidFill>
                <a:latin typeface="Roboto"/>
              </a:rPr>
              <a:t>. Намекаю на студента без опыта. Во всем есть один безумный бонус. Запрос с простенькой саморекламой прошу присылать на почту.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4450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iles.adme.ru/files/news/part_60/604005/2767155-189305-R3L8T8D-500-246442_371168002939386_100001385674825_976160_965526737_n-600-32e9147584-14845770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87" y="2972394"/>
            <a:ext cx="2917851" cy="388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iles.adme.ru/files/news/part_60/604005/2781305-17-600-32e9147584-14845770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61" y="90190"/>
            <a:ext cx="5715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iles.adme.ru/files/news/part_60/604005/2767005-557655-R3L8T8D-600-drive-600-32e9147584-14845770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1" y="90190"/>
            <a:ext cx="5067813" cy="36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4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iles.adme.ru/files/news/part_60/604005/2781555-15-600-32e9147584-14845770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" y="170133"/>
            <a:ext cx="4575817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iles.adme.ru/files/news/part_60/604005/2781355-18-600-32e9147584-14845770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51" y="170133"/>
            <a:ext cx="4739865" cy="34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iles.adme.ru/files/news/part_60/604005/2766805-1949655-R3L8T8D-650-IMG-20130912-WA0001-600-32e9147584-14845770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522" y="2723992"/>
            <a:ext cx="4867684" cy="364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510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21</TotalTime>
  <Words>93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Roboto</vt:lpstr>
      <vt:lpstr>Tw Cen MT</vt:lpstr>
      <vt:lpstr>Капля</vt:lpstr>
      <vt:lpstr>Неформальные объявления</vt:lpstr>
      <vt:lpstr>№1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Неформальные обьявления</dc:title>
  <dc:creator>Виталий Гречко</dc:creator>
  <cp:lastModifiedBy>Виталий Гречко</cp:lastModifiedBy>
  <cp:revision>3</cp:revision>
  <dcterms:created xsi:type="dcterms:W3CDTF">2017-11-19T15:17:22Z</dcterms:created>
  <dcterms:modified xsi:type="dcterms:W3CDTF">2017-11-19T15:41:22Z</dcterms:modified>
</cp:coreProperties>
</file>