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9533CE-40C8-44C6-9ECC-C6820D39D12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038C3F-9539-49A5-A029-EE329A287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§6 Информационные процессы в естественных и искусственных системах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6400800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Учебная презентация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Чупина</a:t>
            </a:r>
            <a:r>
              <a:rPr lang="ru-RU" dirty="0" smtClean="0">
                <a:solidFill>
                  <a:schemeClr val="tx1"/>
                </a:solidFill>
              </a:rPr>
              <a:t> Ольга Вячеславовна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информатики, ГБОУ СОШ №473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9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276872"/>
            <a:ext cx="7812856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Какая наука занимается изучением процессов управления в сложных системах?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Кибернетика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 — </a:t>
            </a:r>
            <a:r>
              <a:rPr lang="ru-RU" dirty="0" smtClean="0">
                <a:solidFill>
                  <a:schemeClr val="tx1"/>
                </a:solidFill>
              </a:rPr>
              <a:t>наука </a:t>
            </a:r>
            <a:r>
              <a:rPr lang="ru-RU" dirty="0">
                <a:solidFill>
                  <a:schemeClr val="tx1"/>
                </a:solidFill>
              </a:rPr>
              <a:t>об общих закономерностях получения, хранения, передачи и преобразования </a:t>
            </a:r>
            <a:r>
              <a:rPr lang="ru-RU" dirty="0" smtClean="0">
                <a:solidFill>
                  <a:schemeClr val="tx1"/>
                </a:solidFill>
              </a:rPr>
              <a:t>информации </a:t>
            </a:r>
            <a:r>
              <a:rPr lang="ru-RU" dirty="0">
                <a:solidFill>
                  <a:schemeClr val="tx1"/>
                </a:solidFill>
              </a:rPr>
              <a:t>в сложных управляющих </a:t>
            </a:r>
            <a:r>
              <a:rPr lang="ru-RU" dirty="0" smtClean="0">
                <a:solidFill>
                  <a:schemeClr val="tx1"/>
                </a:solidFill>
              </a:rPr>
              <a:t>системах, </a:t>
            </a:r>
            <a:r>
              <a:rPr lang="ru-RU" dirty="0">
                <a:solidFill>
                  <a:schemeClr val="tx1"/>
                </a:solidFill>
              </a:rPr>
              <a:t>будь то </a:t>
            </a:r>
            <a:r>
              <a:rPr lang="ru-RU" dirty="0" smtClean="0">
                <a:solidFill>
                  <a:schemeClr val="tx1"/>
                </a:solidFill>
              </a:rPr>
              <a:t>машины, живые организмы или общество.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Системы управления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708920"/>
            <a:ext cx="7408333" cy="145550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Начало кибернетике положил американский ученый </a:t>
            </a:r>
            <a:r>
              <a:rPr lang="ru-RU" dirty="0" err="1">
                <a:solidFill>
                  <a:schemeClr val="tx1"/>
                </a:solidFill>
              </a:rPr>
              <a:t>Норберт</a:t>
            </a:r>
            <a:r>
              <a:rPr lang="ru-RU" dirty="0">
                <a:solidFill>
                  <a:schemeClr val="tx1"/>
                </a:solidFill>
              </a:rPr>
              <a:t> Винер своей книгой «Кибернетика» в 1948 году.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Системы управления</a:t>
            </a:r>
            <a:endParaRPr lang="ru-RU" dirty="0"/>
          </a:p>
        </p:txBody>
      </p:sp>
      <p:pic>
        <p:nvPicPr>
          <p:cNvPr id="6146" name="Picture 2" descr="http://pp.vk.me/c405119/v405119818/60a/aPh6okBVQ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47529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3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14736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Под </a:t>
            </a:r>
            <a:r>
              <a:rPr lang="ru-RU" dirty="0">
                <a:solidFill>
                  <a:srgbClr val="FF0000"/>
                </a:solidFill>
              </a:rPr>
              <a:t>управлением</a:t>
            </a:r>
            <a:r>
              <a:rPr lang="ru-RU" dirty="0">
                <a:solidFill>
                  <a:schemeClr val="tx1"/>
                </a:solidFill>
              </a:rPr>
              <a:t> понимается планомерное воздействие на некоторый объект с целью достижения определенного результата.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Системы управления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19966"/>
            <a:ext cx="7560840" cy="13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08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62245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045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2348880"/>
            <a:ext cx="7524824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 Хранение информации;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Передача информации;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Обработка информации.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типы информационных процессов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6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Естественные и искусственные системы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gs.delfi.lt/images/pix/file59030151_90591d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8997">
            <a:off x="232176" y="1841255"/>
            <a:ext cx="3703979" cy="24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yer.myshared.ru/836000/data/images/im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29" y="4900311"/>
            <a:ext cx="38766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murrka.moyblog.net/files/2012/11/by_stacyd-d2zm3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383">
            <a:off x="5526332" y="1681520"/>
            <a:ext cx="3154610" cy="21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imosal.sytes.net/wp-content/uploads/622816a6b2/09/12/tyulpan_99de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6639"/>
            <a:ext cx="3240360" cy="26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700807"/>
            <a:ext cx="8697358" cy="4952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6" y="2924944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Естественные системы: космические системы – галактики, системы звезд и планет; системы животных и растений; молекулярные и атомные системы.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756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526735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Естественные и искусственные системы</a:t>
            </a:r>
            <a:endParaRPr lang="ru-RU" dirty="0"/>
          </a:p>
        </p:txBody>
      </p:sp>
      <p:pic>
        <p:nvPicPr>
          <p:cNvPr id="2050" name="Picture 2" descr="http://www.tblt.ru/articles/images/03.12.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9179">
            <a:off x="346198" y="2007114"/>
            <a:ext cx="4248472" cy="25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ukon.nichost.ru/wp-content/uploads/2014/03/mtsf_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0558">
            <a:off x="5519069" y="1872089"/>
            <a:ext cx="3168352" cy="31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sibmama.ru/weblogs/upload/2869/4026053084ec5060dbf7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983831"/>
            <a:ext cx="8352928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2996952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Искусственные </a:t>
            </a:r>
            <a:r>
              <a:rPr lang="ru-RU" sz="2800" dirty="0"/>
              <a:t>системы – созданные человеком (система городского транспорта, система телефонной связи, система образования, система здравоохранения, система водоснабжения, …)</a:t>
            </a:r>
          </a:p>
        </p:txBody>
      </p:sp>
    </p:spTree>
    <p:extLst>
      <p:ext uri="{BB962C8B-B14F-4D97-AF65-F5344CB8AC3E}">
        <p14:creationId xmlns:p14="http://schemas.microsoft.com/office/powerpoint/2010/main" xmlns="" val="21304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492896"/>
            <a:ext cx="7668840" cy="363326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Характер связей в естественных системах: физические силы, энергетические процессы, генетические связи. Все это материальные связи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Есть множество материальных систем, созданных человеком: техника (компьютеры, телефоны…); строительные сооружения (дома, мосты….); искусственные материалы.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Материальные связи в естественных и искусственных системах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7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живой природе есть такие связи, которые нельзя отнести к материальным.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Информационные </a:t>
            </a:r>
            <a:r>
              <a:rPr lang="ru-RU" dirty="0">
                <a:solidFill>
                  <a:schemeClr val="tx1"/>
                </a:solidFill>
              </a:rPr>
              <a:t>связи в естественных и искусственных системах</a:t>
            </a:r>
            <a:endParaRPr lang="ru-RU" dirty="0"/>
          </a:p>
        </p:txBody>
      </p:sp>
      <p:pic>
        <p:nvPicPr>
          <p:cNvPr id="3074" name="Picture 2" descr="http://fs00.infourok.ru/images/doc/203/231938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008445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lavmebell.ru/sites/default/files/09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92908" cy="25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7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Другой вид искусственных систем – это общественные (социальные системы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функционирования общественных систем важнейшее значение имеют информационные связи.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Информационные связи в естественных и искусственных системах</a:t>
            </a:r>
            <a:endParaRPr lang="ru-RU" dirty="0"/>
          </a:p>
        </p:txBody>
      </p:sp>
      <p:pic>
        <p:nvPicPr>
          <p:cNvPr id="4098" name="Picture 2" descr="http://oblast45.ru/uploads/publications/3673/52d03b59055fd33b52d1f1ab42fdbadafe2adb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982241" cy="18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blast45.ru/uploads/publications/3673/52d03b59055fd33b52d1f1ab42fdbadafe2adb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432" y="4581128"/>
            <a:ext cx="2982241" cy="18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491880" y="4810800"/>
            <a:ext cx="2287552" cy="9425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1540" y="495890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Информационный обмен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8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 чем состоят информационные связи в системе?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передачи информации от одного элемента системы к другому.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 как же хранение и обработка информации?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Информационные процессы в </a:t>
            </a:r>
            <a:r>
              <a:rPr lang="ru-RU" dirty="0" smtClean="0">
                <a:solidFill>
                  <a:schemeClr val="tx1"/>
                </a:solidFill>
              </a:rPr>
              <a:t>системах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0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Информационные процессы в системах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395" y="2564904"/>
            <a:ext cx="6884064" cy="11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744" y="3933056"/>
            <a:ext cx="6624736" cy="24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38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276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§6 Информационные процессы в естественных и искусственных системах</vt:lpstr>
      <vt:lpstr>типы информационных процессов</vt:lpstr>
      <vt:lpstr>Естественные и искусственные системы</vt:lpstr>
      <vt:lpstr>Естественные и искусственные системы</vt:lpstr>
      <vt:lpstr>Материальные связи в естественных и искусственных системах</vt:lpstr>
      <vt:lpstr>Информационные связи в естественных и искусственных системах</vt:lpstr>
      <vt:lpstr>Информационные связи в естественных и искусственных системах</vt:lpstr>
      <vt:lpstr>Информационные процессы в системах</vt:lpstr>
      <vt:lpstr>Информационные процессы в системах</vt:lpstr>
      <vt:lpstr>Системы управления</vt:lpstr>
      <vt:lpstr>Системы управления</vt:lpstr>
      <vt:lpstr>Системы управления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§6 Информационные процессы в естественных и искусственных системах</dc:title>
  <dc:creator>joker</dc:creator>
  <cp:lastModifiedBy>Учитель-45</cp:lastModifiedBy>
  <cp:revision>12</cp:revision>
  <dcterms:created xsi:type="dcterms:W3CDTF">2015-11-08T14:34:56Z</dcterms:created>
  <dcterms:modified xsi:type="dcterms:W3CDTF">2017-02-17T06:28:35Z</dcterms:modified>
</cp:coreProperties>
</file>