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25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3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9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8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986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394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3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5735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7A8338-4EB7-471A-A3A1-85952AACEBE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FE402F-2DBB-45C5-94E3-7CE938B694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89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0264" y="-86263"/>
            <a:ext cx="9144000" cy="1164566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Сказка про «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Колобока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20242" y="1690777"/>
            <a:ext cx="1017916" cy="10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95691" y="1690777"/>
            <a:ext cx="966158" cy="100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243756" y="3287916"/>
            <a:ext cx="3416971" cy="1154884"/>
          </a:xfrm>
          <a:custGeom>
            <a:avLst/>
            <a:gdLst>
              <a:gd name="connsiteX0" fmla="*/ 440 w 3416971"/>
              <a:gd name="connsiteY0" fmla="*/ 16001 h 1154884"/>
              <a:gd name="connsiteX1" fmla="*/ 1665338 w 3416971"/>
              <a:gd name="connsiteY1" fmla="*/ 1154688 h 1154884"/>
              <a:gd name="connsiteX2" fmla="*/ 3416501 w 3416971"/>
              <a:gd name="connsiteY2" fmla="*/ 110892 h 1154884"/>
              <a:gd name="connsiteX3" fmla="*/ 1820614 w 3416971"/>
              <a:gd name="connsiteY3" fmla="*/ 464575 h 1154884"/>
              <a:gd name="connsiteX4" fmla="*/ 440 w 3416971"/>
              <a:gd name="connsiteY4" fmla="*/ 16001 h 115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971" h="1154884">
                <a:moveTo>
                  <a:pt x="440" y="16001"/>
                </a:moveTo>
                <a:cubicBezTo>
                  <a:pt x="-25439" y="131020"/>
                  <a:pt x="1095995" y="1138873"/>
                  <a:pt x="1665338" y="1154688"/>
                </a:cubicBezTo>
                <a:cubicBezTo>
                  <a:pt x="2234681" y="1170503"/>
                  <a:pt x="3390622" y="225911"/>
                  <a:pt x="3416501" y="110892"/>
                </a:cubicBezTo>
                <a:cubicBezTo>
                  <a:pt x="3442380" y="-4127"/>
                  <a:pt x="2394271" y="486141"/>
                  <a:pt x="1820614" y="464575"/>
                </a:cubicBezTo>
                <a:cubicBezTo>
                  <a:pt x="1246957" y="443009"/>
                  <a:pt x="26319" y="-99018"/>
                  <a:pt x="440" y="160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1" y="1431987"/>
            <a:ext cx="3131388" cy="4261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96" y="1431987"/>
            <a:ext cx="3269411" cy="42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0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595" y="172527"/>
            <a:ext cx="10515600" cy="280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Жили были дед со старухой. Жили себе, не тужили.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И вот, как-то раз говорит дед бабки – «Испеки мне бабка колобка!»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А бабка ему в ответ и отвечает- « Так ведь не </a:t>
            </a:r>
            <a:r>
              <a:rPr lang="ru-RU" i="1" dirty="0" err="1" smtClean="0">
                <a:solidFill>
                  <a:srgbClr val="FF0000"/>
                </a:solidFill>
              </a:rPr>
              <a:t>исчево</a:t>
            </a:r>
            <a:r>
              <a:rPr lang="ru-RU" i="1" dirty="0" smtClean="0">
                <a:solidFill>
                  <a:srgbClr val="FF0000"/>
                </a:solidFill>
              </a:rPr>
              <a:t> дед печь то! Муки нет!»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А дед ей говорит- «А ты по сусекам поскреби!»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И дабы угодить ворчливому деду, бабка ринулась </a:t>
            </a:r>
            <a:r>
              <a:rPr lang="ru-RU" i="1" dirty="0" err="1" smtClean="0">
                <a:solidFill>
                  <a:srgbClr val="FF0000"/>
                </a:solidFill>
              </a:rPr>
              <a:t>скребить</a:t>
            </a:r>
            <a:r>
              <a:rPr lang="ru-RU" i="1" dirty="0" smtClean="0">
                <a:solidFill>
                  <a:srgbClr val="FF0000"/>
                </a:solidFill>
              </a:rPr>
              <a:t> по сусекам!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9859992" y="517585"/>
            <a:ext cx="1984076" cy="219973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34" y="2553416"/>
            <a:ext cx="5314502" cy="3804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75" y="2553416"/>
            <a:ext cx="3071003" cy="38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596" y="250167"/>
            <a:ext cx="10515600" cy="162176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</a:rPr>
              <a:t>Вот и испекла бабка колобка деду. Поставила его на окошко остывать, а он хоп! Прыгнул с окна и покатился по </a:t>
            </a:r>
            <a:r>
              <a:rPr lang="ru-RU" i="1" dirty="0" err="1" smtClean="0">
                <a:solidFill>
                  <a:srgbClr val="00B050"/>
                </a:solidFill>
              </a:rPr>
              <a:t>трапинке</a:t>
            </a:r>
            <a:r>
              <a:rPr lang="ru-RU" i="1" dirty="0" smtClean="0">
                <a:solidFill>
                  <a:srgbClr val="00B050"/>
                </a:solidFill>
              </a:rPr>
              <a:t> вдоль леса. 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9005977" y="836762"/>
            <a:ext cx="500332" cy="5262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9506309" y="1035170"/>
            <a:ext cx="646982" cy="4744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9506309" y="698740"/>
            <a:ext cx="388189" cy="3364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0006641" y="698740"/>
            <a:ext cx="414067" cy="3709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0325819" y="1069675"/>
            <a:ext cx="534838" cy="4399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24" y="1906436"/>
            <a:ext cx="2710134" cy="2475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02" y="1272395"/>
            <a:ext cx="5952226" cy="43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090" y="1693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Катится колобок себе довольный а на встречу ему заяц.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И говорит ему заяц- «Колобок </a:t>
            </a:r>
            <a:r>
              <a:rPr lang="ru-RU" i="1" dirty="0" err="1" smtClean="0">
                <a:solidFill>
                  <a:srgbClr val="0070C0"/>
                </a:solidFill>
              </a:rPr>
              <a:t>колобок</a:t>
            </a:r>
            <a:r>
              <a:rPr lang="ru-RU" i="1" dirty="0" smtClean="0">
                <a:solidFill>
                  <a:srgbClr val="0070C0"/>
                </a:solidFill>
              </a:rPr>
              <a:t>, я тебя съем!»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А колобок ему- «Не ешь меня! Я тебе песенку спою! Я от бабушки ушел, я от дедушки ушел, и от тебя зайчишка тоже уйду!»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Смотрит заяц, а от колобка как след простыл!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8428008" y="169353"/>
            <a:ext cx="793630" cy="81405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06" y="1673523"/>
            <a:ext cx="3407434" cy="2596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11" y="2432649"/>
            <a:ext cx="5400135" cy="38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751" y="293299"/>
            <a:ext cx="10515600" cy="326078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Катится колобок дальше, а на встречу ему медведь!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Рычит ему медведь- «Колобок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колобок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, я тебя съем!»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 колобок ему в ответ – «Не ешь меня! Я тебе песенку спою! Я от бабушки ушел, я от дедушки ушел, я от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айца ушел, и от тебя медведь тоже уйду!»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 покатился колобок дальше!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10351698" y="77638"/>
            <a:ext cx="1312653" cy="119044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67" y="1643334"/>
            <a:ext cx="3260784" cy="2273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83" y="2415395"/>
            <a:ext cx="6464259" cy="40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1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291" y="215661"/>
            <a:ext cx="11095007" cy="2613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Катится колобок, катится, а на встречу ему хитрая лиса.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 приговаривает ему своим нежным голоском- « Колобок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колобок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, я тебя съем!»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А колобок ей говорит – «Не ешь меня! Я тебе песенку спою! Я от бабушки ушел, я от дедушки ушел, я от зайца ушел, я от медведя ушел, и от тебя лиса тоже уйду!»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9851366" y="103517"/>
            <a:ext cx="1768415" cy="9834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68" y="2272521"/>
            <a:ext cx="5635924" cy="3955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369" y="2272520"/>
            <a:ext cx="3790950" cy="39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94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762" y="155276"/>
            <a:ext cx="11258909" cy="262243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А лиса ему в ответ хитро – « Колобок </a:t>
            </a:r>
            <a:r>
              <a:rPr lang="ru-RU" i="1" dirty="0" err="1" smtClean="0">
                <a:solidFill>
                  <a:srgbClr val="7030A0"/>
                </a:solidFill>
              </a:rPr>
              <a:t>колобок</a:t>
            </a:r>
            <a:r>
              <a:rPr lang="ru-RU" i="1" dirty="0" smtClean="0">
                <a:solidFill>
                  <a:srgbClr val="7030A0"/>
                </a:solidFill>
              </a:rPr>
              <a:t>! А сядь ко мне на носик, а то уж плохо слышу я твой дивный голосок!»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Колобок не зная какая лиса коварная ,прыгнул ей на носик, и начал снова петь.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7030A0"/>
                </a:solidFill>
              </a:rPr>
              <a:t>А лиса его хоп! И съела!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9980762" y="672860"/>
            <a:ext cx="1578634" cy="10006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2" y="2009955"/>
            <a:ext cx="2751827" cy="4606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26" y="2009955"/>
            <a:ext cx="4191001" cy="46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72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210" y="2702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 Дорогие ребятишки!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30" y="90469"/>
            <a:ext cx="2197579" cy="1977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244" y="1699404"/>
            <a:ext cx="7855789" cy="48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98089"/>
      </p:ext>
    </p:extLst>
  </p:cSld>
  <p:clrMapOvr>
    <a:masterClrMapping/>
  </p:clrMapOvr>
  <p:transition spd="slow">
    <p:randomBar dir="vert"/>
    <p:sndAc>
      <p:stSnd loop="1"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77</TotalTime>
  <Words>355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Badge</vt:lpstr>
      <vt:lpstr>Сказка про «Колобока»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Дорогие ребятишки!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«Колобока»</dc:title>
  <dc:creator>Студент03</dc:creator>
  <cp:lastModifiedBy>Студент03</cp:lastModifiedBy>
  <cp:revision>9</cp:revision>
  <dcterms:created xsi:type="dcterms:W3CDTF">2020-02-06T20:52:56Z</dcterms:created>
  <dcterms:modified xsi:type="dcterms:W3CDTF">2020-02-06T22:10:34Z</dcterms:modified>
</cp:coreProperties>
</file>